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6"/>
  </p:notesMasterIdLst>
  <p:sldIdLst>
    <p:sldId id="257" r:id="rId2"/>
    <p:sldId id="259" r:id="rId3"/>
    <p:sldId id="261" r:id="rId4"/>
    <p:sldId id="284" r:id="rId5"/>
    <p:sldId id="280" r:id="rId6"/>
    <p:sldId id="266" r:id="rId7"/>
    <p:sldId id="268" r:id="rId8"/>
    <p:sldId id="264" r:id="rId9"/>
    <p:sldId id="281" r:id="rId10"/>
    <p:sldId id="282" r:id="rId11"/>
    <p:sldId id="285" r:id="rId12"/>
    <p:sldId id="286" r:id="rId13"/>
    <p:sldId id="283" r:id="rId14"/>
    <p:sldId id="270" r:id="rId15"/>
    <p:sldId id="272" r:id="rId16"/>
    <p:sldId id="287" r:id="rId17"/>
    <p:sldId id="274" r:id="rId18"/>
    <p:sldId id="265" r:id="rId19"/>
    <p:sldId id="289" r:id="rId20"/>
    <p:sldId id="291" r:id="rId21"/>
    <p:sldId id="290" r:id="rId22"/>
    <p:sldId id="277" r:id="rId23"/>
    <p:sldId id="28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254" autoAdjust="0"/>
  </p:normalViewPr>
  <p:slideViewPr>
    <p:cSldViewPr snapToGrid="0">
      <p:cViewPr>
        <p:scale>
          <a:sx n="75" d="100"/>
          <a:sy n="75" d="100"/>
        </p:scale>
        <p:origin x="93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28FEF-F49B-4218-B3B6-F18D44946D51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06E4C96-09D8-45F3-B187-D360C405CDBB}">
      <dgm:prSet/>
      <dgm:spPr/>
      <dgm:t>
        <a:bodyPr/>
        <a:lstStyle/>
        <a:p>
          <a:pPr rtl="0"/>
          <a:r>
            <a:rPr lang="en-IN" dirty="0" smtClean="0"/>
            <a:t>Open – source ISA </a:t>
          </a:r>
          <a:endParaRPr lang="en-IN" dirty="0"/>
        </a:p>
      </dgm:t>
    </dgm:pt>
    <dgm:pt modelId="{1F265DB1-1AF6-4676-8747-B7335E9DF210}" type="parTrans" cxnId="{4C312FB2-EB5E-4B89-A149-AE00334A5AFF}">
      <dgm:prSet/>
      <dgm:spPr/>
      <dgm:t>
        <a:bodyPr/>
        <a:lstStyle/>
        <a:p>
          <a:endParaRPr lang="en-US"/>
        </a:p>
      </dgm:t>
    </dgm:pt>
    <dgm:pt modelId="{855BC54D-FAF4-4E66-B19F-41BAA7F7F464}" type="sibTrans" cxnId="{4C312FB2-EB5E-4B89-A149-AE00334A5AFF}">
      <dgm:prSet/>
      <dgm:spPr/>
      <dgm:t>
        <a:bodyPr/>
        <a:lstStyle/>
        <a:p>
          <a:endParaRPr lang="en-US"/>
        </a:p>
      </dgm:t>
    </dgm:pt>
    <dgm:pt modelId="{F10D0F59-E0EC-4020-A355-5980A876B11D}">
      <dgm:prSet/>
      <dgm:spPr/>
      <dgm:t>
        <a:bodyPr/>
        <a:lstStyle/>
        <a:p>
          <a:pPr rtl="0"/>
          <a:r>
            <a:rPr lang="en-IN" dirty="0" smtClean="0"/>
            <a:t>One for all</a:t>
          </a:r>
          <a:endParaRPr lang="en-IN" dirty="0"/>
        </a:p>
      </dgm:t>
    </dgm:pt>
    <dgm:pt modelId="{607E0E0D-E0B1-4191-A5C5-2ECBE621B4B0}" type="parTrans" cxnId="{551EDB05-1CF0-4888-81A8-2E9FD33D1A8D}">
      <dgm:prSet/>
      <dgm:spPr/>
      <dgm:t>
        <a:bodyPr/>
        <a:lstStyle/>
        <a:p>
          <a:endParaRPr lang="en-US"/>
        </a:p>
      </dgm:t>
    </dgm:pt>
    <dgm:pt modelId="{73C2A865-BE91-4D34-8011-6D6528FF4D9F}" type="sibTrans" cxnId="{551EDB05-1CF0-4888-81A8-2E9FD33D1A8D}">
      <dgm:prSet/>
      <dgm:spPr/>
      <dgm:t>
        <a:bodyPr/>
        <a:lstStyle/>
        <a:p>
          <a:endParaRPr lang="en-US"/>
        </a:p>
      </dgm:t>
    </dgm:pt>
    <dgm:pt modelId="{B75D6790-69F6-4336-93B4-5894A718402F}">
      <dgm:prSet/>
      <dgm:spPr/>
      <dgm:t>
        <a:bodyPr/>
        <a:lstStyle/>
        <a:p>
          <a:pPr rtl="0"/>
          <a:r>
            <a:rPr lang="en-IN" dirty="0" smtClean="0"/>
            <a:t>Modular ISA</a:t>
          </a:r>
          <a:endParaRPr lang="en-IN" dirty="0"/>
        </a:p>
      </dgm:t>
    </dgm:pt>
    <dgm:pt modelId="{8AE86CFE-A8B7-4260-B6EF-ED74DA0B92C1}" type="parTrans" cxnId="{322C4BA9-4388-4F32-BF97-9A0529EE0137}">
      <dgm:prSet/>
      <dgm:spPr/>
      <dgm:t>
        <a:bodyPr/>
        <a:lstStyle/>
        <a:p>
          <a:endParaRPr lang="en-US"/>
        </a:p>
      </dgm:t>
    </dgm:pt>
    <dgm:pt modelId="{A68D2B50-59A0-449B-8B23-BC13259685C1}" type="sibTrans" cxnId="{322C4BA9-4388-4F32-BF97-9A0529EE0137}">
      <dgm:prSet/>
      <dgm:spPr/>
      <dgm:t>
        <a:bodyPr/>
        <a:lstStyle/>
        <a:p>
          <a:endParaRPr lang="en-US"/>
        </a:p>
      </dgm:t>
    </dgm:pt>
    <dgm:pt modelId="{27C6FBCF-4223-4F8B-93C4-5608023C197E}">
      <dgm:prSet/>
      <dgm:spPr/>
      <dgm:t>
        <a:bodyPr/>
        <a:lstStyle/>
        <a:p>
          <a:pPr rtl="0"/>
          <a:r>
            <a:rPr lang="en-GB" dirty="0" smtClean="0"/>
            <a:t>Incorporates lessons from previous decades of processor design</a:t>
          </a:r>
          <a:endParaRPr lang="en-IN" dirty="0"/>
        </a:p>
      </dgm:t>
    </dgm:pt>
    <dgm:pt modelId="{CD87781B-12CE-4BC4-9F4D-5026AF1810B8}" type="parTrans" cxnId="{44E19429-DCC4-4E06-ABF2-F979C46C3949}">
      <dgm:prSet/>
      <dgm:spPr/>
      <dgm:t>
        <a:bodyPr/>
        <a:lstStyle/>
        <a:p>
          <a:endParaRPr lang="en-US"/>
        </a:p>
      </dgm:t>
    </dgm:pt>
    <dgm:pt modelId="{4BCEFCE4-62E3-4AFB-8BB0-23BB992577F5}" type="sibTrans" cxnId="{44E19429-DCC4-4E06-ABF2-F979C46C3949}">
      <dgm:prSet/>
      <dgm:spPr/>
      <dgm:t>
        <a:bodyPr/>
        <a:lstStyle/>
        <a:p>
          <a:endParaRPr lang="en-US"/>
        </a:p>
      </dgm:t>
    </dgm:pt>
    <dgm:pt modelId="{86DCE4F4-DB5C-45D1-B631-7E3B557090B5}">
      <dgm:prSet/>
      <dgm:spPr/>
      <dgm:t>
        <a:bodyPr/>
        <a:lstStyle/>
        <a:p>
          <a:pPr rtl="0"/>
          <a:r>
            <a:rPr lang="en-IN" dirty="0" smtClean="0"/>
            <a:t>Optional extensions for 64 – bit and even 128 – bit</a:t>
          </a:r>
          <a:endParaRPr lang="en-IN" dirty="0"/>
        </a:p>
      </dgm:t>
    </dgm:pt>
    <dgm:pt modelId="{7E046882-370F-4305-B84E-773C58044FE4}" type="parTrans" cxnId="{39697B1F-D1F0-4EAD-9542-127716073D81}">
      <dgm:prSet/>
      <dgm:spPr/>
      <dgm:t>
        <a:bodyPr/>
        <a:lstStyle/>
        <a:p>
          <a:endParaRPr lang="en-US"/>
        </a:p>
      </dgm:t>
    </dgm:pt>
    <dgm:pt modelId="{9BA3265D-B94D-4396-84FF-86395D67BB86}" type="sibTrans" cxnId="{39697B1F-D1F0-4EAD-9542-127716073D81}">
      <dgm:prSet/>
      <dgm:spPr/>
      <dgm:t>
        <a:bodyPr/>
        <a:lstStyle/>
        <a:p>
          <a:endParaRPr lang="en-US"/>
        </a:p>
      </dgm:t>
    </dgm:pt>
    <dgm:pt modelId="{66CA0CC0-ED86-4056-8C9F-72DD8CDCADE8}">
      <dgm:prSet/>
      <dgm:spPr/>
      <dgm:t>
        <a:bodyPr/>
        <a:lstStyle/>
        <a:p>
          <a:pPr rtl="0"/>
          <a:r>
            <a:rPr lang="en-IN" dirty="0" smtClean="0"/>
            <a:t>Flexible and no forced implementations</a:t>
          </a:r>
          <a:endParaRPr lang="en-IN" dirty="0"/>
        </a:p>
      </dgm:t>
    </dgm:pt>
    <dgm:pt modelId="{7E403E9E-9386-4066-9500-FE9BB9E82A70}" type="parTrans" cxnId="{8B9A670A-C505-46A7-B33C-58C5A3BB9FEC}">
      <dgm:prSet/>
      <dgm:spPr/>
      <dgm:t>
        <a:bodyPr/>
        <a:lstStyle/>
        <a:p>
          <a:endParaRPr lang="en-US"/>
        </a:p>
      </dgm:t>
    </dgm:pt>
    <dgm:pt modelId="{F6013F16-A286-4676-9F52-80FD434434A4}" type="sibTrans" cxnId="{8B9A670A-C505-46A7-B33C-58C5A3BB9FEC}">
      <dgm:prSet/>
      <dgm:spPr/>
      <dgm:t>
        <a:bodyPr/>
        <a:lstStyle/>
        <a:p>
          <a:endParaRPr lang="en-US"/>
        </a:p>
      </dgm:t>
    </dgm:pt>
    <dgm:pt modelId="{A006534F-6AD1-47E7-8F03-ECD22B68D14C}" type="pres">
      <dgm:prSet presAssocID="{04F28FEF-F49B-4218-B3B6-F18D44946D5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23957A-63EF-4622-B168-4657347C841D}" type="pres">
      <dgm:prSet presAssocID="{E06E4C96-09D8-45F3-B187-D360C405CDB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AFD00-DCD1-47DF-BB96-6757095F8984}" type="pres">
      <dgm:prSet presAssocID="{855BC54D-FAF4-4E66-B19F-41BAA7F7F46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D78DBA48-2CF7-4961-B0B3-015F1AF1EFE5}" type="pres">
      <dgm:prSet presAssocID="{855BC54D-FAF4-4E66-B19F-41BAA7F7F46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25545BB-688A-41CC-9A94-2EE1C4E4EC5E}" type="pres">
      <dgm:prSet presAssocID="{F10D0F59-E0EC-4020-A355-5980A876B11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56335-1E47-4B2C-AEE5-927EC591D754}" type="pres">
      <dgm:prSet presAssocID="{73C2A865-BE91-4D34-8011-6D6528FF4D9F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8AD59D2-49D2-4238-9EBD-F1A92E7BAC62}" type="pres">
      <dgm:prSet presAssocID="{73C2A865-BE91-4D34-8011-6D6528FF4D9F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CB7BA4D-C671-4570-9F11-DE4D61C51A38}" type="pres">
      <dgm:prSet presAssocID="{B75D6790-69F6-4336-93B4-5894A718402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64E01-179F-43A7-AAE8-71ACDED2FD74}" type="pres">
      <dgm:prSet presAssocID="{A68D2B50-59A0-449B-8B23-BC13259685C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756AE595-548D-434C-9173-696E5AE30B37}" type="pres">
      <dgm:prSet presAssocID="{A68D2B50-59A0-449B-8B23-BC13259685C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B5E44F0-5397-4914-8BB9-57F185B3DCE6}" type="pres">
      <dgm:prSet presAssocID="{27C6FBCF-4223-4F8B-93C4-5608023C197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6A7AB-21FC-465A-83A3-649E100D693C}" type="pres">
      <dgm:prSet presAssocID="{4BCEFCE4-62E3-4AFB-8BB0-23BB992577F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DCF18C74-F5C5-4160-BB74-F303F89E2751}" type="pres">
      <dgm:prSet presAssocID="{4BCEFCE4-62E3-4AFB-8BB0-23BB992577F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2B00793-A9DF-4EA9-B13C-AEB5B89E6AB8}" type="pres">
      <dgm:prSet presAssocID="{86DCE4F4-DB5C-45D1-B631-7E3B557090B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9D7FA-EC5D-4D58-86A6-3B3B161C79EC}" type="pres">
      <dgm:prSet presAssocID="{9BA3265D-B94D-4396-84FF-86395D67BB8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A8A9532-1D38-4729-97F6-19B83B2764DA}" type="pres">
      <dgm:prSet presAssocID="{9BA3265D-B94D-4396-84FF-86395D67BB86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9AEF99E-E7B6-4FA5-B477-7ADB44F6CC00}" type="pres">
      <dgm:prSet presAssocID="{66CA0CC0-ED86-4056-8C9F-72DD8CDCADE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9D35F0-58F6-48EE-BD3A-56D5612EDCD8}" type="presOf" srcId="{4BCEFCE4-62E3-4AFB-8BB0-23BB992577F5}" destId="{7666A7AB-21FC-465A-83A3-649E100D693C}" srcOrd="0" destOrd="0" presId="urn:microsoft.com/office/officeart/2005/8/layout/process5"/>
    <dgm:cxn modelId="{8156C416-4ED4-45F0-949B-A54A13B78430}" type="presOf" srcId="{855BC54D-FAF4-4E66-B19F-41BAA7F7F464}" destId="{D78DBA48-2CF7-4961-B0B3-015F1AF1EFE5}" srcOrd="1" destOrd="0" presId="urn:microsoft.com/office/officeart/2005/8/layout/process5"/>
    <dgm:cxn modelId="{0D0C8AED-31C6-4A88-BC1E-0EC98A79B632}" type="presOf" srcId="{27C6FBCF-4223-4F8B-93C4-5608023C197E}" destId="{2B5E44F0-5397-4914-8BB9-57F185B3DCE6}" srcOrd="0" destOrd="0" presId="urn:microsoft.com/office/officeart/2005/8/layout/process5"/>
    <dgm:cxn modelId="{8E8CC041-9632-47E3-A8F3-E18E5F0E971D}" type="presOf" srcId="{A68D2B50-59A0-449B-8B23-BC13259685C1}" destId="{14864E01-179F-43A7-AAE8-71ACDED2FD74}" srcOrd="0" destOrd="0" presId="urn:microsoft.com/office/officeart/2005/8/layout/process5"/>
    <dgm:cxn modelId="{4C312FB2-EB5E-4B89-A149-AE00334A5AFF}" srcId="{04F28FEF-F49B-4218-B3B6-F18D44946D51}" destId="{E06E4C96-09D8-45F3-B187-D360C405CDBB}" srcOrd="0" destOrd="0" parTransId="{1F265DB1-1AF6-4676-8747-B7335E9DF210}" sibTransId="{855BC54D-FAF4-4E66-B19F-41BAA7F7F464}"/>
    <dgm:cxn modelId="{3D3BBA0B-17F4-4C70-992B-AF666AA2B227}" type="presOf" srcId="{4BCEFCE4-62E3-4AFB-8BB0-23BB992577F5}" destId="{DCF18C74-F5C5-4160-BB74-F303F89E2751}" srcOrd="1" destOrd="0" presId="urn:microsoft.com/office/officeart/2005/8/layout/process5"/>
    <dgm:cxn modelId="{5430C62D-74BC-4CE4-8F0E-7B991EC196AE}" type="presOf" srcId="{E06E4C96-09D8-45F3-B187-D360C405CDBB}" destId="{B723957A-63EF-4622-B168-4657347C841D}" srcOrd="0" destOrd="0" presId="urn:microsoft.com/office/officeart/2005/8/layout/process5"/>
    <dgm:cxn modelId="{44E19429-DCC4-4E06-ABF2-F979C46C3949}" srcId="{04F28FEF-F49B-4218-B3B6-F18D44946D51}" destId="{27C6FBCF-4223-4F8B-93C4-5608023C197E}" srcOrd="3" destOrd="0" parTransId="{CD87781B-12CE-4BC4-9F4D-5026AF1810B8}" sibTransId="{4BCEFCE4-62E3-4AFB-8BB0-23BB992577F5}"/>
    <dgm:cxn modelId="{0B8EC859-A5AC-4704-80E1-3DFFB5454C79}" type="presOf" srcId="{F10D0F59-E0EC-4020-A355-5980A876B11D}" destId="{925545BB-688A-41CC-9A94-2EE1C4E4EC5E}" srcOrd="0" destOrd="0" presId="urn:microsoft.com/office/officeart/2005/8/layout/process5"/>
    <dgm:cxn modelId="{551EDB05-1CF0-4888-81A8-2E9FD33D1A8D}" srcId="{04F28FEF-F49B-4218-B3B6-F18D44946D51}" destId="{F10D0F59-E0EC-4020-A355-5980A876B11D}" srcOrd="1" destOrd="0" parTransId="{607E0E0D-E0B1-4191-A5C5-2ECBE621B4B0}" sibTransId="{73C2A865-BE91-4D34-8011-6D6528FF4D9F}"/>
    <dgm:cxn modelId="{C583CEE3-95E2-4515-8FBA-321E9DD6C567}" type="presOf" srcId="{B75D6790-69F6-4336-93B4-5894A718402F}" destId="{BCB7BA4D-C671-4570-9F11-DE4D61C51A38}" srcOrd="0" destOrd="0" presId="urn:microsoft.com/office/officeart/2005/8/layout/process5"/>
    <dgm:cxn modelId="{322C4BA9-4388-4F32-BF97-9A0529EE0137}" srcId="{04F28FEF-F49B-4218-B3B6-F18D44946D51}" destId="{B75D6790-69F6-4336-93B4-5894A718402F}" srcOrd="2" destOrd="0" parTransId="{8AE86CFE-A8B7-4260-B6EF-ED74DA0B92C1}" sibTransId="{A68D2B50-59A0-449B-8B23-BC13259685C1}"/>
    <dgm:cxn modelId="{E965447A-0155-40D5-BFCA-42CC1E9F3C88}" type="presOf" srcId="{A68D2B50-59A0-449B-8B23-BC13259685C1}" destId="{756AE595-548D-434C-9173-696E5AE30B37}" srcOrd="1" destOrd="0" presId="urn:microsoft.com/office/officeart/2005/8/layout/process5"/>
    <dgm:cxn modelId="{0F4B4138-C0B4-4C58-8F3D-EE94D94660A0}" type="presOf" srcId="{04F28FEF-F49B-4218-B3B6-F18D44946D51}" destId="{A006534F-6AD1-47E7-8F03-ECD22B68D14C}" srcOrd="0" destOrd="0" presId="urn:microsoft.com/office/officeart/2005/8/layout/process5"/>
    <dgm:cxn modelId="{8B9A670A-C505-46A7-B33C-58C5A3BB9FEC}" srcId="{04F28FEF-F49B-4218-B3B6-F18D44946D51}" destId="{66CA0CC0-ED86-4056-8C9F-72DD8CDCADE8}" srcOrd="5" destOrd="0" parTransId="{7E403E9E-9386-4066-9500-FE9BB9E82A70}" sibTransId="{F6013F16-A286-4676-9F52-80FD434434A4}"/>
    <dgm:cxn modelId="{44E7421A-9E8D-4A8A-9B52-3DBD524DE876}" type="presOf" srcId="{86DCE4F4-DB5C-45D1-B631-7E3B557090B5}" destId="{32B00793-A9DF-4EA9-B13C-AEB5B89E6AB8}" srcOrd="0" destOrd="0" presId="urn:microsoft.com/office/officeart/2005/8/layout/process5"/>
    <dgm:cxn modelId="{325E26CB-7F04-4A98-B4E0-5D082378121A}" type="presOf" srcId="{855BC54D-FAF4-4E66-B19F-41BAA7F7F464}" destId="{B93AFD00-DCD1-47DF-BB96-6757095F8984}" srcOrd="0" destOrd="0" presId="urn:microsoft.com/office/officeart/2005/8/layout/process5"/>
    <dgm:cxn modelId="{F7ED1A57-BF48-454A-98BD-32C0B98421EA}" type="presOf" srcId="{9BA3265D-B94D-4396-84FF-86395D67BB86}" destId="{52F9D7FA-EC5D-4D58-86A6-3B3B161C79EC}" srcOrd="0" destOrd="0" presId="urn:microsoft.com/office/officeart/2005/8/layout/process5"/>
    <dgm:cxn modelId="{EC310F3C-2505-4FA8-BB3E-4C108E79B3C7}" type="presOf" srcId="{66CA0CC0-ED86-4056-8C9F-72DD8CDCADE8}" destId="{B9AEF99E-E7B6-4FA5-B477-7ADB44F6CC00}" srcOrd="0" destOrd="0" presId="urn:microsoft.com/office/officeart/2005/8/layout/process5"/>
    <dgm:cxn modelId="{39697B1F-D1F0-4EAD-9542-127716073D81}" srcId="{04F28FEF-F49B-4218-B3B6-F18D44946D51}" destId="{86DCE4F4-DB5C-45D1-B631-7E3B557090B5}" srcOrd="4" destOrd="0" parTransId="{7E046882-370F-4305-B84E-773C58044FE4}" sibTransId="{9BA3265D-B94D-4396-84FF-86395D67BB86}"/>
    <dgm:cxn modelId="{037BB195-E204-4203-A477-4F647732547F}" type="presOf" srcId="{9BA3265D-B94D-4396-84FF-86395D67BB86}" destId="{5A8A9532-1D38-4729-97F6-19B83B2764DA}" srcOrd="1" destOrd="0" presId="urn:microsoft.com/office/officeart/2005/8/layout/process5"/>
    <dgm:cxn modelId="{4CBF668F-73FA-476E-B75A-B0BA14484A03}" type="presOf" srcId="{73C2A865-BE91-4D34-8011-6D6528FF4D9F}" destId="{49356335-1E47-4B2C-AEE5-927EC591D754}" srcOrd="0" destOrd="0" presId="urn:microsoft.com/office/officeart/2005/8/layout/process5"/>
    <dgm:cxn modelId="{712A7F46-F3E0-401A-B091-E04D3E7EFFFC}" type="presOf" srcId="{73C2A865-BE91-4D34-8011-6D6528FF4D9F}" destId="{88AD59D2-49D2-4238-9EBD-F1A92E7BAC62}" srcOrd="1" destOrd="0" presId="urn:microsoft.com/office/officeart/2005/8/layout/process5"/>
    <dgm:cxn modelId="{38194BE5-6DF5-430B-B4E6-0AAF8A581DA7}" type="presParOf" srcId="{A006534F-6AD1-47E7-8F03-ECD22B68D14C}" destId="{B723957A-63EF-4622-B168-4657347C841D}" srcOrd="0" destOrd="0" presId="urn:microsoft.com/office/officeart/2005/8/layout/process5"/>
    <dgm:cxn modelId="{DCAF7228-F8FE-4ECD-B799-A0048F532B1A}" type="presParOf" srcId="{A006534F-6AD1-47E7-8F03-ECD22B68D14C}" destId="{B93AFD00-DCD1-47DF-BB96-6757095F8984}" srcOrd="1" destOrd="0" presId="urn:microsoft.com/office/officeart/2005/8/layout/process5"/>
    <dgm:cxn modelId="{7D33EF80-92D3-4FDE-BDC2-36C8B7D09645}" type="presParOf" srcId="{B93AFD00-DCD1-47DF-BB96-6757095F8984}" destId="{D78DBA48-2CF7-4961-B0B3-015F1AF1EFE5}" srcOrd="0" destOrd="0" presId="urn:microsoft.com/office/officeart/2005/8/layout/process5"/>
    <dgm:cxn modelId="{1A9E04D1-9844-4009-B5C5-B0DC87289318}" type="presParOf" srcId="{A006534F-6AD1-47E7-8F03-ECD22B68D14C}" destId="{925545BB-688A-41CC-9A94-2EE1C4E4EC5E}" srcOrd="2" destOrd="0" presId="urn:microsoft.com/office/officeart/2005/8/layout/process5"/>
    <dgm:cxn modelId="{AEBBBB70-0DF6-4020-83A1-C235F282E711}" type="presParOf" srcId="{A006534F-6AD1-47E7-8F03-ECD22B68D14C}" destId="{49356335-1E47-4B2C-AEE5-927EC591D754}" srcOrd="3" destOrd="0" presId="urn:microsoft.com/office/officeart/2005/8/layout/process5"/>
    <dgm:cxn modelId="{44F20C1B-DA59-49B5-A480-5740F5B2EDAC}" type="presParOf" srcId="{49356335-1E47-4B2C-AEE5-927EC591D754}" destId="{88AD59D2-49D2-4238-9EBD-F1A92E7BAC62}" srcOrd="0" destOrd="0" presId="urn:microsoft.com/office/officeart/2005/8/layout/process5"/>
    <dgm:cxn modelId="{85E13FD3-42D6-4CD1-A5F7-3A5C787AE8BF}" type="presParOf" srcId="{A006534F-6AD1-47E7-8F03-ECD22B68D14C}" destId="{BCB7BA4D-C671-4570-9F11-DE4D61C51A38}" srcOrd="4" destOrd="0" presId="urn:microsoft.com/office/officeart/2005/8/layout/process5"/>
    <dgm:cxn modelId="{21D09046-A977-4783-8140-C02D8007665F}" type="presParOf" srcId="{A006534F-6AD1-47E7-8F03-ECD22B68D14C}" destId="{14864E01-179F-43A7-AAE8-71ACDED2FD74}" srcOrd="5" destOrd="0" presId="urn:microsoft.com/office/officeart/2005/8/layout/process5"/>
    <dgm:cxn modelId="{5DEADF57-D340-4F27-857D-0F5911DDD512}" type="presParOf" srcId="{14864E01-179F-43A7-AAE8-71ACDED2FD74}" destId="{756AE595-548D-434C-9173-696E5AE30B37}" srcOrd="0" destOrd="0" presId="urn:microsoft.com/office/officeart/2005/8/layout/process5"/>
    <dgm:cxn modelId="{F7C13A6F-FB04-4EE4-8BBA-E7645EBD0890}" type="presParOf" srcId="{A006534F-6AD1-47E7-8F03-ECD22B68D14C}" destId="{2B5E44F0-5397-4914-8BB9-57F185B3DCE6}" srcOrd="6" destOrd="0" presId="urn:microsoft.com/office/officeart/2005/8/layout/process5"/>
    <dgm:cxn modelId="{8BFFE304-5533-46DB-B75D-47176BCD942F}" type="presParOf" srcId="{A006534F-6AD1-47E7-8F03-ECD22B68D14C}" destId="{7666A7AB-21FC-465A-83A3-649E100D693C}" srcOrd="7" destOrd="0" presId="urn:microsoft.com/office/officeart/2005/8/layout/process5"/>
    <dgm:cxn modelId="{42D78BCD-CB3A-458C-85F0-A94BAE9930B6}" type="presParOf" srcId="{7666A7AB-21FC-465A-83A3-649E100D693C}" destId="{DCF18C74-F5C5-4160-BB74-F303F89E2751}" srcOrd="0" destOrd="0" presId="urn:microsoft.com/office/officeart/2005/8/layout/process5"/>
    <dgm:cxn modelId="{B2437BF2-6A7E-42F4-B33C-55D41E6F5670}" type="presParOf" srcId="{A006534F-6AD1-47E7-8F03-ECD22B68D14C}" destId="{32B00793-A9DF-4EA9-B13C-AEB5B89E6AB8}" srcOrd="8" destOrd="0" presId="urn:microsoft.com/office/officeart/2005/8/layout/process5"/>
    <dgm:cxn modelId="{2C336E6B-2556-4C98-99CD-8F01084A103C}" type="presParOf" srcId="{A006534F-6AD1-47E7-8F03-ECD22B68D14C}" destId="{52F9D7FA-EC5D-4D58-86A6-3B3B161C79EC}" srcOrd="9" destOrd="0" presId="urn:microsoft.com/office/officeart/2005/8/layout/process5"/>
    <dgm:cxn modelId="{3DEEDF64-3EFF-461B-8368-0937962222F3}" type="presParOf" srcId="{52F9D7FA-EC5D-4D58-86A6-3B3B161C79EC}" destId="{5A8A9532-1D38-4729-97F6-19B83B2764DA}" srcOrd="0" destOrd="0" presId="urn:microsoft.com/office/officeart/2005/8/layout/process5"/>
    <dgm:cxn modelId="{1BE4F771-54EE-471D-AD89-5D0285182C4D}" type="presParOf" srcId="{A006534F-6AD1-47E7-8F03-ECD22B68D14C}" destId="{B9AEF99E-E7B6-4FA5-B477-7ADB44F6CC00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EACFE-0BD4-405C-B783-5F09D0ABE85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3536119-272D-4ED5-9059-E8D3F866DB0E}">
      <dgm:prSet/>
      <dgm:spPr/>
      <dgm:t>
        <a:bodyPr/>
        <a:lstStyle/>
        <a:p>
          <a:pPr rtl="0"/>
          <a:r>
            <a:rPr lang="en-IN" dirty="0" smtClean="0"/>
            <a:t>Based on </a:t>
          </a:r>
          <a:r>
            <a:rPr lang="en-IN" b="1" dirty="0" smtClean="0"/>
            <a:t>RV32I Core</a:t>
          </a:r>
          <a:endParaRPr lang="en-IN" b="1" dirty="0"/>
        </a:p>
      </dgm:t>
    </dgm:pt>
    <dgm:pt modelId="{73470DAF-F424-4B0B-BEC7-25259D95C585}" type="parTrans" cxnId="{2483F57B-85A7-41C2-A477-7AD83BE2BAED}">
      <dgm:prSet/>
      <dgm:spPr/>
      <dgm:t>
        <a:bodyPr/>
        <a:lstStyle/>
        <a:p>
          <a:endParaRPr lang="en-US"/>
        </a:p>
      </dgm:t>
    </dgm:pt>
    <dgm:pt modelId="{3D7E5485-6606-4460-8E8E-555B6776EA83}" type="sibTrans" cxnId="{2483F57B-85A7-41C2-A477-7AD83BE2BAED}">
      <dgm:prSet/>
      <dgm:spPr/>
      <dgm:t>
        <a:bodyPr/>
        <a:lstStyle/>
        <a:p>
          <a:endParaRPr lang="en-US"/>
        </a:p>
      </dgm:t>
    </dgm:pt>
    <dgm:pt modelId="{C40CEE73-6A8F-46B0-8145-D4D13D23B46C}">
      <dgm:prSet/>
      <dgm:spPr/>
      <dgm:t>
        <a:bodyPr/>
        <a:lstStyle/>
        <a:p>
          <a:pPr rtl="0"/>
          <a:r>
            <a:rPr lang="en-IN" dirty="0" smtClean="0"/>
            <a:t>Supports </a:t>
          </a:r>
          <a:r>
            <a:rPr lang="en-IN" b="1" dirty="0" smtClean="0"/>
            <a:t>27</a:t>
          </a:r>
          <a:r>
            <a:rPr lang="en-IN" dirty="0" smtClean="0"/>
            <a:t> instructions of the total </a:t>
          </a:r>
          <a:r>
            <a:rPr lang="en-IN" b="1" dirty="0" smtClean="0"/>
            <a:t>37 </a:t>
          </a:r>
          <a:r>
            <a:rPr lang="en-IN" dirty="0" smtClean="0"/>
            <a:t>instructions</a:t>
          </a:r>
          <a:endParaRPr lang="en-IN" dirty="0"/>
        </a:p>
      </dgm:t>
    </dgm:pt>
    <dgm:pt modelId="{75CDAEBC-2856-4F9F-B845-4F8B29CE52CF}" type="parTrans" cxnId="{6394FE08-81A7-4F58-BD3D-999123C670A8}">
      <dgm:prSet/>
      <dgm:spPr/>
      <dgm:t>
        <a:bodyPr/>
        <a:lstStyle/>
        <a:p>
          <a:endParaRPr lang="en-US"/>
        </a:p>
      </dgm:t>
    </dgm:pt>
    <dgm:pt modelId="{5652C0B4-5421-4833-92C1-57191878B998}" type="sibTrans" cxnId="{6394FE08-81A7-4F58-BD3D-999123C670A8}">
      <dgm:prSet/>
      <dgm:spPr/>
      <dgm:t>
        <a:bodyPr/>
        <a:lstStyle/>
        <a:p>
          <a:endParaRPr lang="en-US"/>
        </a:p>
      </dgm:t>
    </dgm:pt>
    <dgm:pt modelId="{93DDBD76-B051-45C6-B850-BCE06EDD6228}">
      <dgm:prSet/>
      <dgm:spPr/>
      <dgm:t>
        <a:bodyPr/>
        <a:lstStyle/>
        <a:p>
          <a:pPr rtl="0"/>
          <a:r>
            <a:rPr lang="en-IN" dirty="0" smtClean="0"/>
            <a:t>Basic Integer Processing (Add/Sub, Logical, Shift Operations)</a:t>
          </a:r>
          <a:endParaRPr lang="en-IN" dirty="0"/>
        </a:p>
      </dgm:t>
    </dgm:pt>
    <dgm:pt modelId="{B0CD9216-5902-49B4-89AA-D231D75BAFD4}" type="parTrans" cxnId="{C9BAD12F-DBF9-47E5-9908-BC25C0D07AB2}">
      <dgm:prSet/>
      <dgm:spPr/>
      <dgm:t>
        <a:bodyPr/>
        <a:lstStyle/>
        <a:p>
          <a:endParaRPr lang="en-US"/>
        </a:p>
      </dgm:t>
    </dgm:pt>
    <dgm:pt modelId="{F9A95D2D-7770-4EBB-B3B3-9E82D7EFCE09}" type="sibTrans" cxnId="{C9BAD12F-DBF9-47E5-9908-BC25C0D07AB2}">
      <dgm:prSet/>
      <dgm:spPr/>
      <dgm:t>
        <a:bodyPr/>
        <a:lstStyle/>
        <a:p>
          <a:endParaRPr lang="en-US"/>
        </a:p>
      </dgm:t>
    </dgm:pt>
    <dgm:pt modelId="{D4B3D43F-377C-4742-AA0C-F3BCB296EF57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IN" dirty="0" smtClean="0"/>
            <a:t>5 – stage Pipeline design</a:t>
          </a:r>
          <a:endParaRPr lang="en-IN" dirty="0"/>
        </a:p>
      </dgm:t>
    </dgm:pt>
    <dgm:pt modelId="{6279B429-1F84-430C-8BAA-27E6DCF6B51A}" type="parTrans" cxnId="{1AF85EB7-A26F-4741-9291-E44D878F6D90}">
      <dgm:prSet/>
      <dgm:spPr/>
      <dgm:t>
        <a:bodyPr/>
        <a:lstStyle/>
        <a:p>
          <a:endParaRPr lang="en-US"/>
        </a:p>
      </dgm:t>
    </dgm:pt>
    <dgm:pt modelId="{595DCE2B-CCC6-46B2-A90F-234D24762474}" type="sibTrans" cxnId="{1AF85EB7-A26F-4741-9291-E44D878F6D90}">
      <dgm:prSet/>
      <dgm:spPr/>
      <dgm:t>
        <a:bodyPr/>
        <a:lstStyle/>
        <a:p>
          <a:endParaRPr lang="en-US"/>
        </a:p>
      </dgm:t>
    </dgm:pt>
    <dgm:pt modelId="{9B85A8BE-23E9-454B-9529-E9C198D97908}">
      <dgm:prSet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IN" b="1" dirty="0" smtClean="0"/>
            <a:t>Complete Hazard Handling (Data Hazards and Control Hazards)</a:t>
          </a:r>
          <a:endParaRPr lang="en-IN" b="1" dirty="0"/>
        </a:p>
      </dgm:t>
    </dgm:pt>
    <dgm:pt modelId="{87250683-97FB-485D-A0DE-85B9FC9B53BB}" type="parTrans" cxnId="{F3B2CD0C-5B78-443B-A4DA-F8EE75F136DF}">
      <dgm:prSet/>
      <dgm:spPr/>
      <dgm:t>
        <a:bodyPr/>
        <a:lstStyle/>
        <a:p>
          <a:endParaRPr lang="en-US"/>
        </a:p>
      </dgm:t>
    </dgm:pt>
    <dgm:pt modelId="{168966FF-EDCB-4693-983F-366D2784F7E8}" type="sibTrans" cxnId="{F3B2CD0C-5B78-443B-A4DA-F8EE75F136DF}">
      <dgm:prSet/>
      <dgm:spPr/>
      <dgm:t>
        <a:bodyPr/>
        <a:lstStyle/>
        <a:p>
          <a:endParaRPr lang="en-US"/>
        </a:p>
      </dgm:t>
    </dgm:pt>
    <dgm:pt modelId="{83C3366B-C271-499E-8F27-C433C9F38D09}">
      <dgm:prSet/>
      <dgm:spPr/>
      <dgm:t>
        <a:bodyPr/>
        <a:lstStyle/>
        <a:p>
          <a:pPr rtl="0"/>
          <a:r>
            <a:rPr lang="en-IN" dirty="0" err="1" smtClean="0"/>
            <a:t>Datapath</a:t>
          </a:r>
          <a:r>
            <a:rPr lang="en-IN" dirty="0" smtClean="0"/>
            <a:t> – Controller Design</a:t>
          </a:r>
          <a:endParaRPr lang="en-IN" dirty="0"/>
        </a:p>
      </dgm:t>
    </dgm:pt>
    <dgm:pt modelId="{3D11D5A8-0CAF-498F-B86E-BCAF0B28E0C6}" type="parTrans" cxnId="{ECA5490F-2DDC-4506-AD5F-E21766C596D2}">
      <dgm:prSet/>
      <dgm:spPr/>
      <dgm:t>
        <a:bodyPr/>
        <a:lstStyle/>
        <a:p>
          <a:endParaRPr lang="en-US"/>
        </a:p>
      </dgm:t>
    </dgm:pt>
    <dgm:pt modelId="{19624357-8FCD-4BE3-A4E0-804A7BF1C247}" type="sibTrans" cxnId="{ECA5490F-2DDC-4506-AD5F-E21766C596D2}">
      <dgm:prSet/>
      <dgm:spPr/>
      <dgm:t>
        <a:bodyPr/>
        <a:lstStyle/>
        <a:p>
          <a:endParaRPr lang="en-US"/>
        </a:p>
      </dgm:t>
    </dgm:pt>
    <dgm:pt modelId="{40E89EDF-0CEF-4CE3-8C30-EED1CA4FCE81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IN" dirty="0" smtClean="0"/>
            <a:t>Modular and highly extensible</a:t>
          </a:r>
          <a:endParaRPr lang="en-IN" dirty="0"/>
        </a:p>
      </dgm:t>
    </dgm:pt>
    <dgm:pt modelId="{4B10E692-44AF-48AE-B50C-20DA971757B1}" type="parTrans" cxnId="{73CBFF66-6F54-4693-A94C-24A6FE6C98CA}">
      <dgm:prSet/>
      <dgm:spPr/>
      <dgm:t>
        <a:bodyPr/>
        <a:lstStyle/>
        <a:p>
          <a:endParaRPr lang="en-US"/>
        </a:p>
      </dgm:t>
    </dgm:pt>
    <dgm:pt modelId="{F0963DD1-7AB6-422B-928D-8A82CF82DE29}" type="sibTrans" cxnId="{73CBFF66-6F54-4693-A94C-24A6FE6C98CA}">
      <dgm:prSet/>
      <dgm:spPr/>
      <dgm:t>
        <a:bodyPr/>
        <a:lstStyle/>
        <a:p>
          <a:endParaRPr lang="en-US"/>
        </a:p>
      </dgm:t>
    </dgm:pt>
    <dgm:pt modelId="{14F4DDA8-ED03-45F4-B22D-01C654285DC7}" type="pres">
      <dgm:prSet presAssocID="{7D0EACFE-0BD4-405C-B783-5F09D0ABE8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06D5CE-F2E4-4600-A944-C11C7A44CC61}" type="pres">
      <dgm:prSet presAssocID="{63536119-272D-4ED5-9059-E8D3F866DB0E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663B2-5DB6-4748-B05F-73738222A74E}" type="pres">
      <dgm:prSet presAssocID="{3D7E5485-6606-4460-8E8E-555B6776EA83}" presName="spacer" presStyleCnt="0"/>
      <dgm:spPr/>
    </dgm:pt>
    <dgm:pt modelId="{225D95DB-3586-47B2-B124-D5D55A87B1DA}" type="pres">
      <dgm:prSet presAssocID="{C40CEE73-6A8F-46B0-8145-D4D13D23B46C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AD03A-883E-4E56-B12C-112A92C365E5}" type="pres">
      <dgm:prSet presAssocID="{5652C0B4-5421-4833-92C1-57191878B998}" presName="spacer" presStyleCnt="0"/>
      <dgm:spPr/>
    </dgm:pt>
    <dgm:pt modelId="{13EA6307-2256-450F-A061-1DCECF5EEF10}" type="pres">
      <dgm:prSet presAssocID="{93DDBD76-B051-45C6-B850-BCE06EDD6228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6B0C4-22F8-42A8-9628-A383C12694FC}" type="pres">
      <dgm:prSet presAssocID="{F9A95D2D-7770-4EBB-B3B3-9E82D7EFCE09}" presName="spacer" presStyleCnt="0"/>
      <dgm:spPr/>
    </dgm:pt>
    <dgm:pt modelId="{0451AE19-F07B-46DF-AB6F-3C73CB2DE62A}" type="pres">
      <dgm:prSet presAssocID="{83C3366B-C271-499E-8F27-C433C9F38D09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F7183-78C1-4C68-86D6-A56231C416B8}" type="pres">
      <dgm:prSet presAssocID="{19624357-8FCD-4BE3-A4E0-804A7BF1C247}" presName="spacer" presStyleCnt="0"/>
      <dgm:spPr/>
    </dgm:pt>
    <dgm:pt modelId="{10B2E441-6A50-43BD-AD34-A33C690B6012}" type="pres">
      <dgm:prSet presAssocID="{D4B3D43F-377C-4742-AA0C-F3BCB296EF57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AD80E-DF13-44DF-83E9-81ED8B292F2A}" type="pres">
      <dgm:prSet presAssocID="{595DCE2B-CCC6-46B2-A90F-234D24762474}" presName="spacer" presStyleCnt="0"/>
      <dgm:spPr/>
    </dgm:pt>
    <dgm:pt modelId="{BA310649-94DD-470A-B78F-77DB5D3126B5}" type="pres">
      <dgm:prSet presAssocID="{9B85A8BE-23E9-454B-9529-E9C198D9790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AB715-652C-4AFA-8E55-4E865E587470}" type="pres">
      <dgm:prSet presAssocID="{168966FF-EDCB-4693-983F-366D2784F7E8}" presName="spacer" presStyleCnt="0"/>
      <dgm:spPr/>
    </dgm:pt>
    <dgm:pt modelId="{762AAF16-6362-43C4-A203-E36D8F02F516}" type="pres">
      <dgm:prSet presAssocID="{40E89EDF-0CEF-4CE3-8C30-EED1CA4FCE8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CBFF66-6F54-4693-A94C-24A6FE6C98CA}" srcId="{7D0EACFE-0BD4-405C-B783-5F09D0ABE850}" destId="{40E89EDF-0CEF-4CE3-8C30-EED1CA4FCE81}" srcOrd="6" destOrd="0" parTransId="{4B10E692-44AF-48AE-B50C-20DA971757B1}" sibTransId="{F0963DD1-7AB6-422B-928D-8A82CF82DE29}"/>
    <dgm:cxn modelId="{D7CB6AAF-9BFF-4FF9-828D-67CC8BDDE50B}" type="presOf" srcId="{40E89EDF-0CEF-4CE3-8C30-EED1CA4FCE81}" destId="{762AAF16-6362-43C4-A203-E36D8F02F516}" srcOrd="0" destOrd="0" presId="urn:microsoft.com/office/officeart/2005/8/layout/vList2"/>
    <dgm:cxn modelId="{02DBF741-D699-441B-8032-002F5E68FAC0}" type="presOf" srcId="{9B85A8BE-23E9-454B-9529-E9C198D97908}" destId="{BA310649-94DD-470A-B78F-77DB5D3126B5}" srcOrd="0" destOrd="0" presId="urn:microsoft.com/office/officeart/2005/8/layout/vList2"/>
    <dgm:cxn modelId="{F3B2CD0C-5B78-443B-A4DA-F8EE75F136DF}" srcId="{7D0EACFE-0BD4-405C-B783-5F09D0ABE850}" destId="{9B85A8BE-23E9-454B-9529-E9C198D97908}" srcOrd="5" destOrd="0" parTransId="{87250683-97FB-485D-A0DE-85B9FC9B53BB}" sibTransId="{168966FF-EDCB-4693-983F-366D2784F7E8}"/>
    <dgm:cxn modelId="{1AF85EB7-A26F-4741-9291-E44D878F6D90}" srcId="{7D0EACFE-0BD4-405C-B783-5F09D0ABE850}" destId="{D4B3D43F-377C-4742-AA0C-F3BCB296EF57}" srcOrd="4" destOrd="0" parTransId="{6279B429-1F84-430C-8BAA-27E6DCF6B51A}" sibTransId="{595DCE2B-CCC6-46B2-A90F-234D24762474}"/>
    <dgm:cxn modelId="{C9BAD12F-DBF9-47E5-9908-BC25C0D07AB2}" srcId="{7D0EACFE-0BD4-405C-B783-5F09D0ABE850}" destId="{93DDBD76-B051-45C6-B850-BCE06EDD6228}" srcOrd="2" destOrd="0" parTransId="{B0CD9216-5902-49B4-89AA-D231D75BAFD4}" sibTransId="{F9A95D2D-7770-4EBB-B3B3-9E82D7EFCE09}"/>
    <dgm:cxn modelId="{8D1A0C1E-83B5-4367-9897-84946E7A7263}" type="presOf" srcId="{63536119-272D-4ED5-9059-E8D3F866DB0E}" destId="{C006D5CE-F2E4-4600-A944-C11C7A44CC61}" srcOrd="0" destOrd="0" presId="urn:microsoft.com/office/officeart/2005/8/layout/vList2"/>
    <dgm:cxn modelId="{A7D0B616-34D7-4281-AB13-AAB93DFD218E}" type="presOf" srcId="{83C3366B-C271-499E-8F27-C433C9F38D09}" destId="{0451AE19-F07B-46DF-AB6F-3C73CB2DE62A}" srcOrd="0" destOrd="0" presId="urn:microsoft.com/office/officeart/2005/8/layout/vList2"/>
    <dgm:cxn modelId="{ECA5490F-2DDC-4506-AD5F-E21766C596D2}" srcId="{7D0EACFE-0BD4-405C-B783-5F09D0ABE850}" destId="{83C3366B-C271-499E-8F27-C433C9F38D09}" srcOrd="3" destOrd="0" parTransId="{3D11D5A8-0CAF-498F-B86E-BCAF0B28E0C6}" sibTransId="{19624357-8FCD-4BE3-A4E0-804A7BF1C247}"/>
    <dgm:cxn modelId="{EAC54DBD-9233-4415-BDA7-00BD0DCD6B79}" type="presOf" srcId="{D4B3D43F-377C-4742-AA0C-F3BCB296EF57}" destId="{10B2E441-6A50-43BD-AD34-A33C690B6012}" srcOrd="0" destOrd="0" presId="urn:microsoft.com/office/officeart/2005/8/layout/vList2"/>
    <dgm:cxn modelId="{24C570B6-604F-4902-92F0-B9ABDA848102}" type="presOf" srcId="{93DDBD76-B051-45C6-B850-BCE06EDD6228}" destId="{13EA6307-2256-450F-A061-1DCECF5EEF10}" srcOrd="0" destOrd="0" presId="urn:microsoft.com/office/officeart/2005/8/layout/vList2"/>
    <dgm:cxn modelId="{6394FE08-81A7-4F58-BD3D-999123C670A8}" srcId="{7D0EACFE-0BD4-405C-B783-5F09D0ABE850}" destId="{C40CEE73-6A8F-46B0-8145-D4D13D23B46C}" srcOrd="1" destOrd="0" parTransId="{75CDAEBC-2856-4F9F-B845-4F8B29CE52CF}" sibTransId="{5652C0B4-5421-4833-92C1-57191878B998}"/>
    <dgm:cxn modelId="{AE9EC242-584E-4657-9AEE-062F438AC5FD}" type="presOf" srcId="{7D0EACFE-0BD4-405C-B783-5F09D0ABE850}" destId="{14F4DDA8-ED03-45F4-B22D-01C654285DC7}" srcOrd="0" destOrd="0" presId="urn:microsoft.com/office/officeart/2005/8/layout/vList2"/>
    <dgm:cxn modelId="{63E0AC6A-BA0D-4F9A-A733-E88CD2886CC7}" type="presOf" srcId="{C40CEE73-6A8F-46B0-8145-D4D13D23B46C}" destId="{225D95DB-3586-47B2-B124-D5D55A87B1DA}" srcOrd="0" destOrd="0" presId="urn:microsoft.com/office/officeart/2005/8/layout/vList2"/>
    <dgm:cxn modelId="{2483F57B-85A7-41C2-A477-7AD83BE2BAED}" srcId="{7D0EACFE-0BD4-405C-B783-5F09D0ABE850}" destId="{63536119-272D-4ED5-9059-E8D3F866DB0E}" srcOrd="0" destOrd="0" parTransId="{73470DAF-F424-4B0B-BEC7-25259D95C585}" sibTransId="{3D7E5485-6606-4460-8E8E-555B6776EA83}"/>
    <dgm:cxn modelId="{484F32D4-4510-4AD0-8F1F-353B6C4E51F4}" type="presParOf" srcId="{14F4DDA8-ED03-45F4-B22D-01C654285DC7}" destId="{C006D5CE-F2E4-4600-A944-C11C7A44CC61}" srcOrd="0" destOrd="0" presId="urn:microsoft.com/office/officeart/2005/8/layout/vList2"/>
    <dgm:cxn modelId="{A4215738-03FA-4485-BBC3-BEE6306C967A}" type="presParOf" srcId="{14F4DDA8-ED03-45F4-B22D-01C654285DC7}" destId="{2FF663B2-5DB6-4748-B05F-73738222A74E}" srcOrd="1" destOrd="0" presId="urn:microsoft.com/office/officeart/2005/8/layout/vList2"/>
    <dgm:cxn modelId="{729D929A-B4E8-4E49-922A-9A64BAD5AD09}" type="presParOf" srcId="{14F4DDA8-ED03-45F4-B22D-01C654285DC7}" destId="{225D95DB-3586-47B2-B124-D5D55A87B1DA}" srcOrd="2" destOrd="0" presId="urn:microsoft.com/office/officeart/2005/8/layout/vList2"/>
    <dgm:cxn modelId="{AB1D4818-ADB3-44D9-A245-BB643433627A}" type="presParOf" srcId="{14F4DDA8-ED03-45F4-B22D-01C654285DC7}" destId="{B6DAD03A-883E-4E56-B12C-112A92C365E5}" srcOrd="3" destOrd="0" presId="urn:microsoft.com/office/officeart/2005/8/layout/vList2"/>
    <dgm:cxn modelId="{85716BDD-25E1-43CD-8810-3B0AA3D01756}" type="presParOf" srcId="{14F4DDA8-ED03-45F4-B22D-01C654285DC7}" destId="{13EA6307-2256-450F-A061-1DCECF5EEF10}" srcOrd="4" destOrd="0" presId="urn:microsoft.com/office/officeart/2005/8/layout/vList2"/>
    <dgm:cxn modelId="{71DFFF88-9CAF-4446-8FB7-71EEFE59E7B8}" type="presParOf" srcId="{14F4DDA8-ED03-45F4-B22D-01C654285DC7}" destId="{FC16B0C4-22F8-42A8-9628-A383C12694FC}" srcOrd="5" destOrd="0" presId="urn:microsoft.com/office/officeart/2005/8/layout/vList2"/>
    <dgm:cxn modelId="{F6E1E435-F653-4782-861C-8DDD59B71FFA}" type="presParOf" srcId="{14F4DDA8-ED03-45F4-B22D-01C654285DC7}" destId="{0451AE19-F07B-46DF-AB6F-3C73CB2DE62A}" srcOrd="6" destOrd="0" presId="urn:microsoft.com/office/officeart/2005/8/layout/vList2"/>
    <dgm:cxn modelId="{0E7039C7-D78B-423F-8EF3-8E9A4970A3D1}" type="presParOf" srcId="{14F4DDA8-ED03-45F4-B22D-01C654285DC7}" destId="{A33F7183-78C1-4C68-86D6-A56231C416B8}" srcOrd="7" destOrd="0" presId="urn:microsoft.com/office/officeart/2005/8/layout/vList2"/>
    <dgm:cxn modelId="{9F2E4E2F-CDA1-428B-A7AE-80F49646D0AD}" type="presParOf" srcId="{14F4DDA8-ED03-45F4-B22D-01C654285DC7}" destId="{10B2E441-6A50-43BD-AD34-A33C690B6012}" srcOrd="8" destOrd="0" presId="urn:microsoft.com/office/officeart/2005/8/layout/vList2"/>
    <dgm:cxn modelId="{91B35693-FEDF-4D9A-BCF6-4F36F64E5644}" type="presParOf" srcId="{14F4DDA8-ED03-45F4-B22D-01C654285DC7}" destId="{044AD80E-DF13-44DF-83E9-81ED8B292F2A}" srcOrd="9" destOrd="0" presId="urn:microsoft.com/office/officeart/2005/8/layout/vList2"/>
    <dgm:cxn modelId="{B3ED7319-9F85-4C66-B1F4-6096A9C50AC0}" type="presParOf" srcId="{14F4DDA8-ED03-45F4-B22D-01C654285DC7}" destId="{BA310649-94DD-470A-B78F-77DB5D3126B5}" srcOrd="10" destOrd="0" presId="urn:microsoft.com/office/officeart/2005/8/layout/vList2"/>
    <dgm:cxn modelId="{8CC4D8B8-6DCF-4EF8-857B-D7ED62921752}" type="presParOf" srcId="{14F4DDA8-ED03-45F4-B22D-01C654285DC7}" destId="{D23AB715-652C-4AFA-8E55-4E865E587470}" srcOrd="11" destOrd="0" presId="urn:microsoft.com/office/officeart/2005/8/layout/vList2"/>
    <dgm:cxn modelId="{628EB1F7-4C70-4E8B-9E3C-A1567B04143A}" type="presParOf" srcId="{14F4DDA8-ED03-45F4-B22D-01C654285DC7}" destId="{762AAF16-6362-43C4-A203-E36D8F02F51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09A7B3-8C14-4AE2-A2DC-8A6CF2B37294}" type="doc">
      <dgm:prSet loTypeId="urn:microsoft.com/office/officeart/2005/8/layout/equation2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FEF1C1B-ABB2-45A5-A6AE-9BA6B9F1ACB6}">
      <dgm:prSet/>
      <dgm:spPr/>
      <dgm:t>
        <a:bodyPr/>
        <a:lstStyle/>
        <a:p>
          <a:pPr rtl="0"/>
          <a:r>
            <a:rPr lang="en-IN" dirty="0" smtClean="0"/>
            <a:t>Main Decoder</a:t>
          </a:r>
          <a:endParaRPr lang="en-IN" dirty="0"/>
        </a:p>
      </dgm:t>
    </dgm:pt>
    <dgm:pt modelId="{85E56560-D554-4F6F-8C68-224CE668F81B}" type="parTrans" cxnId="{E4D22304-0B2D-4703-86BE-839167F06E8D}">
      <dgm:prSet/>
      <dgm:spPr/>
      <dgm:t>
        <a:bodyPr/>
        <a:lstStyle/>
        <a:p>
          <a:endParaRPr lang="en-US"/>
        </a:p>
      </dgm:t>
    </dgm:pt>
    <dgm:pt modelId="{FC064925-3331-4F77-B36E-B4D950203DB7}" type="sibTrans" cxnId="{E4D22304-0B2D-4703-86BE-839167F06E8D}">
      <dgm:prSet/>
      <dgm:spPr/>
      <dgm:t>
        <a:bodyPr/>
        <a:lstStyle/>
        <a:p>
          <a:endParaRPr lang="en-US"/>
        </a:p>
      </dgm:t>
    </dgm:pt>
    <dgm:pt modelId="{BBAD7B61-05B7-4EBB-898C-97BF7CB52ED9}">
      <dgm:prSet/>
      <dgm:spPr/>
      <dgm:t>
        <a:bodyPr/>
        <a:lstStyle/>
        <a:p>
          <a:pPr rtl="0"/>
          <a:r>
            <a:rPr lang="en-IN" dirty="0" smtClean="0"/>
            <a:t>ALU Decoder</a:t>
          </a:r>
          <a:endParaRPr lang="en-IN" dirty="0"/>
        </a:p>
      </dgm:t>
    </dgm:pt>
    <dgm:pt modelId="{EA2E1C1D-8F3E-4279-B549-CB897CCF8F1E}" type="parTrans" cxnId="{287C3532-D3CA-40B5-AEEF-F1479BD81BF0}">
      <dgm:prSet/>
      <dgm:spPr/>
      <dgm:t>
        <a:bodyPr/>
        <a:lstStyle/>
        <a:p>
          <a:endParaRPr lang="en-US"/>
        </a:p>
      </dgm:t>
    </dgm:pt>
    <dgm:pt modelId="{AF38DD8C-6BCD-44F9-9843-DF639ECD804A}" type="sibTrans" cxnId="{287C3532-D3CA-40B5-AEEF-F1479BD81BF0}">
      <dgm:prSet/>
      <dgm:spPr/>
      <dgm:t>
        <a:bodyPr/>
        <a:lstStyle/>
        <a:p>
          <a:endParaRPr lang="en-US"/>
        </a:p>
      </dgm:t>
    </dgm:pt>
    <dgm:pt modelId="{C46FAFBE-DD57-4FAF-9B38-028AC80B6D70}">
      <dgm:prSet/>
      <dgm:spPr/>
      <dgm:t>
        <a:bodyPr/>
        <a:lstStyle/>
        <a:p>
          <a:pPr rtl="0"/>
          <a:r>
            <a:rPr lang="en-IN" dirty="0" smtClean="0"/>
            <a:t>Control Unit</a:t>
          </a:r>
          <a:endParaRPr lang="en-IN" dirty="0"/>
        </a:p>
      </dgm:t>
    </dgm:pt>
    <dgm:pt modelId="{FAD895A3-0BD5-4258-AFB4-BDB5BBF38E01}" type="parTrans" cxnId="{4499613B-2B3E-441E-9289-32EAA193C2B4}">
      <dgm:prSet/>
      <dgm:spPr/>
      <dgm:t>
        <a:bodyPr/>
        <a:lstStyle/>
        <a:p>
          <a:endParaRPr lang="en-US"/>
        </a:p>
      </dgm:t>
    </dgm:pt>
    <dgm:pt modelId="{6F438996-AE43-4400-BCAF-22F2FF2BDBC8}" type="sibTrans" cxnId="{4499613B-2B3E-441E-9289-32EAA193C2B4}">
      <dgm:prSet/>
      <dgm:spPr/>
      <dgm:t>
        <a:bodyPr/>
        <a:lstStyle/>
        <a:p>
          <a:endParaRPr lang="en-US"/>
        </a:p>
      </dgm:t>
    </dgm:pt>
    <dgm:pt modelId="{E262315A-6058-4725-B22F-959FD50DD579}" type="pres">
      <dgm:prSet presAssocID="{7F09A7B3-8C14-4AE2-A2DC-8A6CF2B3729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5AEA18-F2AC-4024-AC8C-BD1D627C5A6D}" type="pres">
      <dgm:prSet presAssocID="{7F09A7B3-8C14-4AE2-A2DC-8A6CF2B37294}" presName="vNodes" presStyleCnt="0"/>
      <dgm:spPr/>
    </dgm:pt>
    <dgm:pt modelId="{A6624377-B16D-4F76-80D9-2F4AAC10CDD1}" type="pres">
      <dgm:prSet presAssocID="{CFEF1C1B-ABB2-45A5-A6AE-9BA6B9F1ACB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69872C-00D6-4D36-959A-782A3E97E59C}" type="pres">
      <dgm:prSet presAssocID="{FC064925-3331-4F77-B36E-B4D950203DB7}" presName="spacerT" presStyleCnt="0"/>
      <dgm:spPr/>
    </dgm:pt>
    <dgm:pt modelId="{7F53E905-E0AC-465C-82B8-F2A62706248A}" type="pres">
      <dgm:prSet presAssocID="{FC064925-3331-4F77-B36E-B4D950203DB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56DE6AC-6156-481C-B661-EB665936A15E}" type="pres">
      <dgm:prSet presAssocID="{FC064925-3331-4F77-B36E-B4D950203DB7}" presName="spacerB" presStyleCnt="0"/>
      <dgm:spPr/>
    </dgm:pt>
    <dgm:pt modelId="{B1B71773-A4ED-4D1F-97A3-67DE3411CC81}" type="pres">
      <dgm:prSet presAssocID="{BBAD7B61-05B7-4EBB-898C-97BF7CB52ED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F81B6-26B9-48FD-A1CA-C0BC82B29B09}" type="pres">
      <dgm:prSet presAssocID="{7F09A7B3-8C14-4AE2-A2DC-8A6CF2B37294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2A389E53-DDC1-4ACB-9AE6-CCD9C0702832}" type="pres">
      <dgm:prSet presAssocID="{7F09A7B3-8C14-4AE2-A2DC-8A6CF2B3729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29FA679-AB77-487E-9EC7-0DDED1C6B200}" type="pres">
      <dgm:prSet presAssocID="{7F09A7B3-8C14-4AE2-A2DC-8A6CF2B37294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7C3532-D3CA-40B5-AEEF-F1479BD81BF0}" srcId="{7F09A7B3-8C14-4AE2-A2DC-8A6CF2B37294}" destId="{BBAD7B61-05B7-4EBB-898C-97BF7CB52ED9}" srcOrd="1" destOrd="0" parTransId="{EA2E1C1D-8F3E-4279-B549-CB897CCF8F1E}" sibTransId="{AF38DD8C-6BCD-44F9-9843-DF639ECD804A}"/>
    <dgm:cxn modelId="{4499613B-2B3E-441E-9289-32EAA193C2B4}" srcId="{7F09A7B3-8C14-4AE2-A2DC-8A6CF2B37294}" destId="{C46FAFBE-DD57-4FAF-9B38-028AC80B6D70}" srcOrd="2" destOrd="0" parTransId="{FAD895A3-0BD5-4258-AFB4-BDB5BBF38E01}" sibTransId="{6F438996-AE43-4400-BCAF-22F2FF2BDBC8}"/>
    <dgm:cxn modelId="{6B427DB1-CBFA-4E51-8289-7138CE96ADE2}" type="presOf" srcId="{7F09A7B3-8C14-4AE2-A2DC-8A6CF2B37294}" destId="{E262315A-6058-4725-B22F-959FD50DD579}" srcOrd="0" destOrd="0" presId="urn:microsoft.com/office/officeart/2005/8/layout/equation2"/>
    <dgm:cxn modelId="{E4D22304-0B2D-4703-86BE-839167F06E8D}" srcId="{7F09A7B3-8C14-4AE2-A2DC-8A6CF2B37294}" destId="{CFEF1C1B-ABB2-45A5-A6AE-9BA6B9F1ACB6}" srcOrd="0" destOrd="0" parTransId="{85E56560-D554-4F6F-8C68-224CE668F81B}" sibTransId="{FC064925-3331-4F77-B36E-B4D950203DB7}"/>
    <dgm:cxn modelId="{F8647E5A-A0B6-4D7C-8E2F-368BCEE52F60}" type="presOf" srcId="{FC064925-3331-4F77-B36E-B4D950203DB7}" destId="{7F53E905-E0AC-465C-82B8-F2A62706248A}" srcOrd="0" destOrd="0" presId="urn:microsoft.com/office/officeart/2005/8/layout/equation2"/>
    <dgm:cxn modelId="{CDC0F7F4-53B8-4C93-9F4D-7A8CAAB102F0}" type="presOf" srcId="{C46FAFBE-DD57-4FAF-9B38-028AC80B6D70}" destId="{629FA679-AB77-487E-9EC7-0DDED1C6B200}" srcOrd="0" destOrd="0" presId="urn:microsoft.com/office/officeart/2005/8/layout/equation2"/>
    <dgm:cxn modelId="{C4132173-BEA5-48AC-9BE3-6098B1921538}" type="presOf" srcId="{BBAD7B61-05B7-4EBB-898C-97BF7CB52ED9}" destId="{B1B71773-A4ED-4D1F-97A3-67DE3411CC81}" srcOrd="0" destOrd="0" presId="urn:microsoft.com/office/officeart/2005/8/layout/equation2"/>
    <dgm:cxn modelId="{F4533EFE-61C4-4486-B604-6ED0C359443D}" type="presOf" srcId="{CFEF1C1B-ABB2-45A5-A6AE-9BA6B9F1ACB6}" destId="{A6624377-B16D-4F76-80D9-2F4AAC10CDD1}" srcOrd="0" destOrd="0" presId="urn:microsoft.com/office/officeart/2005/8/layout/equation2"/>
    <dgm:cxn modelId="{6BC043D0-985B-467E-9EE8-493B2E38BC7C}" type="presOf" srcId="{AF38DD8C-6BCD-44F9-9843-DF639ECD804A}" destId="{2A389E53-DDC1-4ACB-9AE6-CCD9C0702832}" srcOrd="1" destOrd="0" presId="urn:microsoft.com/office/officeart/2005/8/layout/equation2"/>
    <dgm:cxn modelId="{BA0C6B50-F27C-4AA6-8878-523886780F86}" type="presOf" srcId="{AF38DD8C-6BCD-44F9-9843-DF639ECD804A}" destId="{6BBF81B6-26B9-48FD-A1CA-C0BC82B29B09}" srcOrd="0" destOrd="0" presId="urn:microsoft.com/office/officeart/2005/8/layout/equation2"/>
    <dgm:cxn modelId="{AADC6723-0035-4415-85BE-A00D2377CB70}" type="presParOf" srcId="{E262315A-6058-4725-B22F-959FD50DD579}" destId="{8E5AEA18-F2AC-4024-AC8C-BD1D627C5A6D}" srcOrd="0" destOrd="0" presId="urn:microsoft.com/office/officeart/2005/8/layout/equation2"/>
    <dgm:cxn modelId="{A390FAEB-33B3-4D2A-9A56-FCE602482DC4}" type="presParOf" srcId="{8E5AEA18-F2AC-4024-AC8C-BD1D627C5A6D}" destId="{A6624377-B16D-4F76-80D9-2F4AAC10CDD1}" srcOrd="0" destOrd="0" presId="urn:microsoft.com/office/officeart/2005/8/layout/equation2"/>
    <dgm:cxn modelId="{A522F4C7-1F3D-49DE-8B40-EA8AEB0F3CC9}" type="presParOf" srcId="{8E5AEA18-F2AC-4024-AC8C-BD1D627C5A6D}" destId="{E869872C-00D6-4D36-959A-782A3E97E59C}" srcOrd="1" destOrd="0" presId="urn:microsoft.com/office/officeart/2005/8/layout/equation2"/>
    <dgm:cxn modelId="{90C2148E-5493-4E1E-89D0-07241535EA87}" type="presParOf" srcId="{8E5AEA18-F2AC-4024-AC8C-BD1D627C5A6D}" destId="{7F53E905-E0AC-465C-82B8-F2A62706248A}" srcOrd="2" destOrd="0" presId="urn:microsoft.com/office/officeart/2005/8/layout/equation2"/>
    <dgm:cxn modelId="{F6F91BC9-D299-4543-9983-60C0F290832E}" type="presParOf" srcId="{8E5AEA18-F2AC-4024-AC8C-BD1D627C5A6D}" destId="{656DE6AC-6156-481C-B661-EB665936A15E}" srcOrd="3" destOrd="0" presId="urn:microsoft.com/office/officeart/2005/8/layout/equation2"/>
    <dgm:cxn modelId="{C38CF560-7728-49E8-8E3F-61023D8DFC04}" type="presParOf" srcId="{8E5AEA18-F2AC-4024-AC8C-BD1D627C5A6D}" destId="{B1B71773-A4ED-4D1F-97A3-67DE3411CC81}" srcOrd="4" destOrd="0" presId="urn:microsoft.com/office/officeart/2005/8/layout/equation2"/>
    <dgm:cxn modelId="{285B0A79-3022-4EC3-9412-361D292E176B}" type="presParOf" srcId="{E262315A-6058-4725-B22F-959FD50DD579}" destId="{6BBF81B6-26B9-48FD-A1CA-C0BC82B29B09}" srcOrd="1" destOrd="0" presId="urn:microsoft.com/office/officeart/2005/8/layout/equation2"/>
    <dgm:cxn modelId="{BF1534EB-F82C-4F33-B20A-86E9BEED1CAC}" type="presParOf" srcId="{6BBF81B6-26B9-48FD-A1CA-C0BC82B29B09}" destId="{2A389E53-DDC1-4ACB-9AE6-CCD9C0702832}" srcOrd="0" destOrd="0" presId="urn:microsoft.com/office/officeart/2005/8/layout/equation2"/>
    <dgm:cxn modelId="{8D81E3F8-26A4-44CC-9C9E-55AF60D9966E}" type="presParOf" srcId="{E262315A-6058-4725-B22F-959FD50DD579}" destId="{629FA679-AB77-487E-9EC7-0DDED1C6B20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9635D1-01C8-49B1-909A-0E40DC49B8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3EAE7-CDB8-40F8-AB84-92A775085AC4}">
      <dgm:prSet/>
      <dgm:spPr/>
      <dgm:t>
        <a:bodyPr/>
        <a:lstStyle/>
        <a:p>
          <a:pPr rtl="0"/>
          <a:r>
            <a:rPr lang="en-IN" dirty="0" smtClean="0"/>
            <a:t>Main Decoder </a:t>
          </a:r>
          <a:endParaRPr lang="en-IN" dirty="0"/>
        </a:p>
      </dgm:t>
    </dgm:pt>
    <dgm:pt modelId="{145BB842-783D-40A5-9E40-18D5C4EE1610}" type="parTrans" cxnId="{34FD3D03-282A-486D-A140-3BFFF7DD65BF}">
      <dgm:prSet/>
      <dgm:spPr/>
      <dgm:t>
        <a:bodyPr/>
        <a:lstStyle/>
        <a:p>
          <a:endParaRPr lang="en-US"/>
        </a:p>
      </dgm:t>
    </dgm:pt>
    <dgm:pt modelId="{CB091737-48F5-4D9E-BB89-7C2564F675D0}" type="sibTrans" cxnId="{34FD3D03-282A-486D-A140-3BFFF7DD65BF}">
      <dgm:prSet/>
      <dgm:spPr/>
      <dgm:t>
        <a:bodyPr/>
        <a:lstStyle/>
        <a:p>
          <a:endParaRPr lang="en-US"/>
        </a:p>
      </dgm:t>
    </dgm:pt>
    <dgm:pt modelId="{D0F0B803-2CC9-4540-84BF-3C2285E0CFB5}">
      <dgm:prSet/>
      <dgm:spPr/>
      <dgm:t>
        <a:bodyPr/>
        <a:lstStyle/>
        <a:p>
          <a:pPr rtl="0"/>
          <a:r>
            <a:rPr lang="en-IN" dirty="0" smtClean="0"/>
            <a:t>For determining the type of instruction</a:t>
          </a:r>
          <a:endParaRPr lang="en-IN" dirty="0"/>
        </a:p>
      </dgm:t>
    </dgm:pt>
    <dgm:pt modelId="{31008D16-EDAB-48F8-9789-17EAD12B5A4D}" type="parTrans" cxnId="{5561C48E-A8DA-40D1-B9DB-0179B175B8CE}">
      <dgm:prSet/>
      <dgm:spPr/>
      <dgm:t>
        <a:bodyPr/>
        <a:lstStyle/>
        <a:p>
          <a:endParaRPr lang="en-US"/>
        </a:p>
      </dgm:t>
    </dgm:pt>
    <dgm:pt modelId="{FC0E6C4F-4245-4E29-87C5-FFC4FEEB93F3}" type="sibTrans" cxnId="{5561C48E-A8DA-40D1-B9DB-0179B175B8CE}">
      <dgm:prSet/>
      <dgm:spPr/>
      <dgm:t>
        <a:bodyPr/>
        <a:lstStyle/>
        <a:p>
          <a:endParaRPr lang="en-US"/>
        </a:p>
      </dgm:t>
    </dgm:pt>
    <dgm:pt modelId="{3EB38793-F8C1-4D3C-AA9C-4F5D13FA1107}">
      <dgm:prSet/>
      <dgm:spPr/>
      <dgm:t>
        <a:bodyPr/>
        <a:lstStyle/>
        <a:p>
          <a:pPr rtl="0"/>
          <a:r>
            <a:rPr lang="en-IN" dirty="0" smtClean="0"/>
            <a:t>ALU Decoder</a:t>
          </a:r>
          <a:endParaRPr lang="en-IN" dirty="0"/>
        </a:p>
      </dgm:t>
    </dgm:pt>
    <dgm:pt modelId="{6298B08B-BDC2-49B0-BAA6-878CF23028A9}" type="parTrans" cxnId="{2231E09A-4E15-44F6-A935-07F847D44FAF}">
      <dgm:prSet/>
      <dgm:spPr/>
      <dgm:t>
        <a:bodyPr/>
        <a:lstStyle/>
        <a:p>
          <a:endParaRPr lang="en-US"/>
        </a:p>
      </dgm:t>
    </dgm:pt>
    <dgm:pt modelId="{D1871D7F-281C-41FC-99FE-9EC021B13D3B}" type="sibTrans" cxnId="{2231E09A-4E15-44F6-A935-07F847D44FAF}">
      <dgm:prSet/>
      <dgm:spPr/>
      <dgm:t>
        <a:bodyPr/>
        <a:lstStyle/>
        <a:p>
          <a:endParaRPr lang="en-US"/>
        </a:p>
      </dgm:t>
    </dgm:pt>
    <dgm:pt modelId="{D120A5CD-710E-4B56-953B-6F8A9A0F3711}">
      <dgm:prSet/>
      <dgm:spPr/>
      <dgm:t>
        <a:bodyPr/>
        <a:lstStyle/>
        <a:p>
          <a:pPr rtl="0"/>
          <a:r>
            <a:rPr lang="en-IN" dirty="0" smtClean="0"/>
            <a:t>Determines the operation to be performed by the ALU</a:t>
          </a:r>
          <a:endParaRPr lang="en-IN" dirty="0"/>
        </a:p>
      </dgm:t>
    </dgm:pt>
    <dgm:pt modelId="{001D991B-16CD-4D5F-BC5F-40A796E0BCAF}" type="parTrans" cxnId="{35175D9C-43A0-44E0-9D01-97E4413E639F}">
      <dgm:prSet/>
      <dgm:spPr/>
      <dgm:t>
        <a:bodyPr/>
        <a:lstStyle/>
        <a:p>
          <a:endParaRPr lang="en-US"/>
        </a:p>
      </dgm:t>
    </dgm:pt>
    <dgm:pt modelId="{FAD91FD7-0982-4BDE-BA49-B231558AA979}" type="sibTrans" cxnId="{35175D9C-43A0-44E0-9D01-97E4413E639F}">
      <dgm:prSet/>
      <dgm:spPr/>
      <dgm:t>
        <a:bodyPr/>
        <a:lstStyle/>
        <a:p>
          <a:endParaRPr lang="en-US"/>
        </a:p>
      </dgm:t>
    </dgm:pt>
    <dgm:pt modelId="{86646FAC-0301-48D6-8FC7-21FFB1107838}" type="pres">
      <dgm:prSet presAssocID="{B09635D1-01C8-49B1-909A-0E40DC49B83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ECCC9D-B918-426E-BA5B-C9C170FFCBDE}" type="pres">
      <dgm:prSet presAssocID="{F2E3EAE7-CDB8-40F8-AB84-92A775085AC4}" presName="parentLin" presStyleCnt="0"/>
      <dgm:spPr/>
    </dgm:pt>
    <dgm:pt modelId="{03DBF95F-8917-44A6-A0AE-C904A5DA771C}" type="pres">
      <dgm:prSet presAssocID="{F2E3EAE7-CDB8-40F8-AB84-92A775085AC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1618BFA-4259-4180-8182-EAFAE7E80C9F}" type="pres">
      <dgm:prSet presAssocID="{F2E3EAE7-CDB8-40F8-AB84-92A775085AC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9A759-0AF9-4D21-B0AA-8AAECE5E5955}" type="pres">
      <dgm:prSet presAssocID="{F2E3EAE7-CDB8-40F8-AB84-92A775085AC4}" presName="negativeSpace" presStyleCnt="0"/>
      <dgm:spPr/>
    </dgm:pt>
    <dgm:pt modelId="{1E95DD8E-B07A-4E0D-9F18-08E56AF38620}" type="pres">
      <dgm:prSet presAssocID="{F2E3EAE7-CDB8-40F8-AB84-92A775085AC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63DBC-667A-48ED-A673-3503D056692F}" type="pres">
      <dgm:prSet presAssocID="{CB091737-48F5-4D9E-BB89-7C2564F675D0}" presName="spaceBetweenRectangles" presStyleCnt="0"/>
      <dgm:spPr/>
    </dgm:pt>
    <dgm:pt modelId="{129F63E0-1C9E-4AFB-9F7D-557A08C7693B}" type="pres">
      <dgm:prSet presAssocID="{3EB38793-F8C1-4D3C-AA9C-4F5D13FA1107}" presName="parentLin" presStyleCnt="0"/>
      <dgm:spPr/>
    </dgm:pt>
    <dgm:pt modelId="{9AC628C1-36BF-48E7-B9A3-FD565FF6CAF0}" type="pres">
      <dgm:prSet presAssocID="{3EB38793-F8C1-4D3C-AA9C-4F5D13FA110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5AAE9B9-855A-4F8A-8C53-F627611F899B}" type="pres">
      <dgm:prSet presAssocID="{3EB38793-F8C1-4D3C-AA9C-4F5D13FA110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6BD88-EC8C-4E81-ACA6-9EFBB14D5CE6}" type="pres">
      <dgm:prSet presAssocID="{3EB38793-F8C1-4D3C-AA9C-4F5D13FA1107}" presName="negativeSpace" presStyleCnt="0"/>
      <dgm:spPr/>
    </dgm:pt>
    <dgm:pt modelId="{4D6A3973-366F-4DCE-922C-9ED432E4E293}" type="pres">
      <dgm:prSet presAssocID="{3EB38793-F8C1-4D3C-AA9C-4F5D13FA1107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44E008-3F08-4F97-8605-6B8C5B8EEF63}" type="presOf" srcId="{3EB38793-F8C1-4D3C-AA9C-4F5D13FA1107}" destId="{15AAE9B9-855A-4F8A-8C53-F627611F899B}" srcOrd="1" destOrd="0" presId="urn:microsoft.com/office/officeart/2005/8/layout/list1"/>
    <dgm:cxn modelId="{34FD3D03-282A-486D-A140-3BFFF7DD65BF}" srcId="{B09635D1-01C8-49B1-909A-0E40DC49B83F}" destId="{F2E3EAE7-CDB8-40F8-AB84-92A775085AC4}" srcOrd="0" destOrd="0" parTransId="{145BB842-783D-40A5-9E40-18D5C4EE1610}" sibTransId="{CB091737-48F5-4D9E-BB89-7C2564F675D0}"/>
    <dgm:cxn modelId="{D3B3B765-047F-41B0-8D1F-018AB34D0F5F}" type="presOf" srcId="{3EB38793-F8C1-4D3C-AA9C-4F5D13FA1107}" destId="{9AC628C1-36BF-48E7-B9A3-FD565FF6CAF0}" srcOrd="0" destOrd="0" presId="urn:microsoft.com/office/officeart/2005/8/layout/list1"/>
    <dgm:cxn modelId="{35C58581-51CA-4FA9-8092-0442DA2A2616}" type="presOf" srcId="{B09635D1-01C8-49B1-909A-0E40DC49B83F}" destId="{86646FAC-0301-48D6-8FC7-21FFB1107838}" srcOrd="0" destOrd="0" presId="urn:microsoft.com/office/officeart/2005/8/layout/list1"/>
    <dgm:cxn modelId="{34B11416-5EFF-48CC-817D-EFA3E76F51B7}" type="presOf" srcId="{D120A5CD-710E-4B56-953B-6F8A9A0F3711}" destId="{4D6A3973-366F-4DCE-922C-9ED432E4E293}" srcOrd="0" destOrd="0" presId="urn:microsoft.com/office/officeart/2005/8/layout/list1"/>
    <dgm:cxn modelId="{5561C48E-A8DA-40D1-B9DB-0179B175B8CE}" srcId="{F2E3EAE7-CDB8-40F8-AB84-92A775085AC4}" destId="{D0F0B803-2CC9-4540-84BF-3C2285E0CFB5}" srcOrd="0" destOrd="0" parTransId="{31008D16-EDAB-48F8-9789-17EAD12B5A4D}" sibTransId="{FC0E6C4F-4245-4E29-87C5-FFC4FEEB93F3}"/>
    <dgm:cxn modelId="{2231E09A-4E15-44F6-A935-07F847D44FAF}" srcId="{B09635D1-01C8-49B1-909A-0E40DC49B83F}" destId="{3EB38793-F8C1-4D3C-AA9C-4F5D13FA1107}" srcOrd="1" destOrd="0" parTransId="{6298B08B-BDC2-49B0-BAA6-878CF23028A9}" sibTransId="{D1871D7F-281C-41FC-99FE-9EC021B13D3B}"/>
    <dgm:cxn modelId="{35175D9C-43A0-44E0-9D01-97E4413E639F}" srcId="{3EB38793-F8C1-4D3C-AA9C-4F5D13FA1107}" destId="{D120A5CD-710E-4B56-953B-6F8A9A0F3711}" srcOrd="0" destOrd="0" parTransId="{001D991B-16CD-4D5F-BC5F-40A796E0BCAF}" sibTransId="{FAD91FD7-0982-4BDE-BA49-B231558AA979}"/>
    <dgm:cxn modelId="{6751BEB0-2B4E-42E4-A320-80E59DE6D29A}" type="presOf" srcId="{F2E3EAE7-CDB8-40F8-AB84-92A775085AC4}" destId="{03DBF95F-8917-44A6-A0AE-C904A5DA771C}" srcOrd="0" destOrd="0" presId="urn:microsoft.com/office/officeart/2005/8/layout/list1"/>
    <dgm:cxn modelId="{B296358F-4C31-4A83-A924-ECFD43239CC5}" type="presOf" srcId="{F2E3EAE7-CDB8-40F8-AB84-92A775085AC4}" destId="{41618BFA-4259-4180-8182-EAFAE7E80C9F}" srcOrd="1" destOrd="0" presId="urn:microsoft.com/office/officeart/2005/8/layout/list1"/>
    <dgm:cxn modelId="{0059006B-D746-4798-B5DF-692D87E94D7D}" type="presOf" srcId="{D0F0B803-2CC9-4540-84BF-3C2285E0CFB5}" destId="{1E95DD8E-B07A-4E0D-9F18-08E56AF38620}" srcOrd="0" destOrd="0" presId="urn:microsoft.com/office/officeart/2005/8/layout/list1"/>
    <dgm:cxn modelId="{BFFCDD25-E811-473D-9F6E-933741AFFD3C}" type="presParOf" srcId="{86646FAC-0301-48D6-8FC7-21FFB1107838}" destId="{52ECCC9D-B918-426E-BA5B-C9C170FFCBDE}" srcOrd="0" destOrd="0" presId="urn:microsoft.com/office/officeart/2005/8/layout/list1"/>
    <dgm:cxn modelId="{9B131DBE-988A-4624-87E8-E1051E5C9373}" type="presParOf" srcId="{52ECCC9D-B918-426E-BA5B-C9C170FFCBDE}" destId="{03DBF95F-8917-44A6-A0AE-C904A5DA771C}" srcOrd="0" destOrd="0" presId="urn:microsoft.com/office/officeart/2005/8/layout/list1"/>
    <dgm:cxn modelId="{CE950493-9558-4D0F-9E49-B1000D5B5E39}" type="presParOf" srcId="{52ECCC9D-B918-426E-BA5B-C9C170FFCBDE}" destId="{41618BFA-4259-4180-8182-EAFAE7E80C9F}" srcOrd="1" destOrd="0" presId="urn:microsoft.com/office/officeart/2005/8/layout/list1"/>
    <dgm:cxn modelId="{98FEC89D-0A85-459D-BB08-0D2F150A005D}" type="presParOf" srcId="{86646FAC-0301-48D6-8FC7-21FFB1107838}" destId="{2F19A759-0AF9-4D21-B0AA-8AAECE5E5955}" srcOrd="1" destOrd="0" presId="urn:microsoft.com/office/officeart/2005/8/layout/list1"/>
    <dgm:cxn modelId="{E2E07AD8-26E1-4ED5-93DC-7799D85687E8}" type="presParOf" srcId="{86646FAC-0301-48D6-8FC7-21FFB1107838}" destId="{1E95DD8E-B07A-4E0D-9F18-08E56AF38620}" srcOrd="2" destOrd="0" presId="urn:microsoft.com/office/officeart/2005/8/layout/list1"/>
    <dgm:cxn modelId="{C2FD962A-F195-455E-9310-96C61C8A0EB5}" type="presParOf" srcId="{86646FAC-0301-48D6-8FC7-21FFB1107838}" destId="{F1C63DBC-667A-48ED-A673-3503D056692F}" srcOrd="3" destOrd="0" presId="urn:microsoft.com/office/officeart/2005/8/layout/list1"/>
    <dgm:cxn modelId="{A1D99FB5-3C34-46AA-B232-8D112E2B8211}" type="presParOf" srcId="{86646FAC-0301-48D6-8FC7-21FFB1107838}" destId="{129F63E0-1C9E-4AFB-9F7D-557A08C7693B}" srcOrd="4" destOrd="0" presId="urn:microsoft.com/office/officeart/2005/8/layout/list1"/>
    <dgm:cxn modelId="{E05632C3-0A5F-45A4-9C36-2864E58C33F7}" type="presParOf" srcId="{129F63E0-1C9E-4AFB-9F7D-557A08C7693B}" destId="{9AC628C1-36BF-48E7-B9A3-FD565FF6CAF0}" srcOrd="0" destOrd="0" presId="urn:microsoft.com/office/officeart/2005/8/layout/list1"/>
    <dgm:cxn modelId="{8A49F85F-1642-4659-A3FF-C1E9D300D19B}" type="presParOf" srcId="{129F63E0-1C9E-4AFB-9F7D-557A08C7693B}" destId="{15AAE9B9-855A-4F8A-8C53-F627611F899B}" srcOrd="1" destOrd="0" presId="urn:microsoft.com/office/officeart/2005/8/layout/list1"/>
    <dgm:cxn modelId="{07139E1E-638A-49C8-9AA8-C4E51F159459}" type="presParOf" srcId="{86646FAC-0301-48D6-8FC7-21FFB1107838}" destId="{B406BD88-EC8C-4E81-ACA6-9EFBB14D5CE6}" srcOrd="5" destOrd="0" presId="urn:microsoft.com/office/officeart/2005/8/layout/list1"/>
    <dgm:cxn modelId="{959DF663-9D2D-40DA-BFC1-5D2D9E45868C}" type="presParOf" srcId="{86646FAC-0301-48D6-8FC7-21FFB1107838}" destId="{4D6A3973-366F-4DCE-922C-9ED432E4E29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13B1C5-EC99-4B49-85E2-C3C63F175E94}" type="doc">
      <dgm:prSet loTypeId="urn:microsoft.com/office/officeart/2005/8/layout/process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3A2B464-74AA-45F0-8934-8F2010665DBE}">
      <dgm:prSet custT="1"/>
      <dgm:spPr/>
      <dgm:t>
        <a:bodyPr/>
        <a:lstStyle/>
        <a:p>
          <a:pPr algn="l" rtl="0"/>
          <a:r>
            <a:rPr lang="en-IN" sz="1400" dirty="0" smtClean="0"/>
            <a:t>Implement Load Word Instruction first</a:t>
          </a:r>
          <a:endParaRPr lang="en-IN" sz="1400" dirty="0"/>
        </a:p>
      </dgm:t>
    </dgm:pt>
    <dgm:pt modelId="{C98D96E5-C063-4896-852C-018D7B09C1C4}" type="parTrans" cxnId="{AB428F2D-DFB7-4EA1-9197-92F08668AF3D}">
      <dgm:prSet/>
      <dgm:spPr/>
      <dgm:t>
        <a:bodyPr/>
        <a:lstStyle/>
        <a:p>
          <a:pPr algn="l"/>
          <a:endParaRPr lang="en-US" sz="2000"/>
        </a:p>
      </dgm:t>
    </dgm:pt>
    <dgm:pt modelId="{55584D9C-C39B-4C5C-B34D-6E15B739937C}" type="sibTrans" cxnId="{AB428F2D-DFB7-4EA1-9197-92F08668AF3D}">
      <dgm:prSet/>
      <dgm:spPr/>
      <dgm:t>
        <a:bodyPr/>
        <a:lstStyle/>
        <a:p>
          <a:pPr algn="l"/>
          <a:endParaRPr lang="en-US" sz="2000"/>
        </a:p>
      </dgm:t>
    </dgm:pt>
    <dgm:pt modelId="{909C94D6-E508-4AE0-8645-BC66D045C8C8}">
      <dgm:prSet custT="1"/>
      <dgm:spPr/>
      <dgm:t>
        <a:bodyPr/>
        <a:lstStyle/>
        <a:p>
          <a:pPr algn="l" rtl="0"/>
          <a:r>
            <a:rPr lang="en-IN" sz="1400" dirty="0" smtClean="0"/>
            <a:t>Then Store Word Instruction</a:t>
          </a:r>
          <a:endParaRPr lang="en-IN" sz="1400" dirty="0"/>
        </a:p>
      </dgm:t>
    </dgm:pt>
    <dgm:pt modelId="{1D8A32CF-C385-4707-8541-461E4C7E4A4B}" type="parTrans" cxnId="{CFD15E32-CD34-401E-A3C5-2291C91986E8}">
      <dgm:prSet/>
      <dgm:spPr/>
      <dgm:t>
        <a:bodyPr/>
        <a:lstStyle/>
        <a:p>
          <a:pPr algn="l"/>
          <a:endParaRPr lang="en-US" sz="2000"/>
        </a:p>
      </dgm:t>
    </dgm:pt>
    <dgm:pt modelId="{0A579286-A9FC-4442-B950-030847EEA92B}" type="sibTrans" cxnId="{CFD15E32-CD34-401E-A3C5-2291C91986E8}">
      <dgm:prSet/>
      <dgm:spPr/>
      <dgm:t>
        <a:bodyPr/>
        <a:lstStyle/>
        <a:p>
          <a:pPr algn="l"/>
          <a:endParaRPr lang="en-US" sz="2000"/>
        </a:p>
      </dgm:t>
    </dgm:pt>
    <dgm:pt modelId="{0330A484-8D09-46CC-9D57-2D450B760B1A}">
      <dgm:prSet custT="1"/>
      <dgm:spPr/>
      <dgm:t>
        <a:bodyPr/>
        <a:lstStyle/>
        <a:p>
          <a:pPr algn="l" rtl="0"/>
          <a:r>
            <a:rPr lang="en-IN" sz="1400" dirty="0" smtClean="0"/>
            <a:t>Modify </a:t>
          </a:r>
          <a:r>
            <a:rPr lang="en-IN" sz="1400" dirty="0" err="1" smtClean="0"/>
            <a:t>datapath</a:t>
          </a:r>
          <a:r>
            <a:rPr lang="en-IN" sz="1400" dirty="0" smtClean="0"/>
            <a:t> and decoder to include R - type</a:t>
          </a:r>
          <a:endParaRPr lang="en-IN" sz="1400" dirty="0"/>
        </a:p>
      </dgm:t>
    </dgm:pt>
    <dgm:pt modelId="{9DD598AB-529E-4140-BB19-34BA98C9BB32}" type="parTrans" cxnId="{3FBD35F1-557C-4EEF-AE67-3E08016334A9}">
      <dgm:prSet/>
      <dgm:spPr/>
      <dgm:t>
        <a:bodyPr/>
        <a:lstStyle/>
        <a:p>
          <a:pPr algn="l"/>
          <a:endParaRPr lang="en-US" sz="2000"/>
        </a:p>
      </dgm:t>
    </dgm:pt>
    <dgm:pt modelId="{A8A4DB83-C4FC-4E35-8E72-66412F97B9C5}" type="sibTrans" cxnId="{3FBD35F1-557C-4EEF-AE67-3E08016334A9}">
      <dgm:prSet/>
      <dgm:spPr/>
      <dgm:t>
        <a:bodyPr/>
        <a:lstStyle/>
        <a:p>
          <a:pPr algn="l"/>
          <a:endParaRPr lang="en-US" sz="2000"/>
        </a:p>
      </dgm:t>
    </dgm:pt>
    <dgm:pt modelId="{68D379C3-FD4A-4C29-8202-0D8053271C8A}">
      <dgm:prSet custT="1"/>
      <dgm:spPr/>
      <dgm:t>
        <a:bodyPr/>
        <a:lstStyle/>
        <a:p>
          <a:pPr algn="l" rtl="0"/>
          <a:r>
            <a:rPr lang="en-IN" sz="1400" dirty="0" smtClean="0"/>
            <a:t>Add branch and store instructions (MUX for PC)</a:t>
          </a:r>
          <a:endParaRPr lang="en-IN" sz="1400" dirty="0"/>
        </a:p>
      </dgm:t>
    </dgm:pt>
    <dgm:pt modelId="{21C80A7A-E12E-46BA-8A77-E2DC2C536F99}" type="parTrans" cxnId="{6B71344C-FFA6-4A26-9676-A2CE41B0F089}">
      <dgm:prSet/>
      <dgm:spPr/>
      <dgm:t>
        <a:bodyPr/>
        <a:lstStyle/>
        <a:p>
          <a:pPr algn="l"/>
          <a:endParaRPr lang="en-US" sz="2000"/>
        </a:p>
      </dgm:t>
    </dgm:pt>
    <dgm:pt modelId="{F39FD277-5499-49DB-A835-758233A97F5A}" type="sibTrans" cxnId="{6B71344C-FFA6-4A26-9676-A2CE41B0F089}">
      <dgm:prSet/>
      <dgm:spPr/>
      <dgm:t>
        <a:bodyPr/>
        <a:lstStyle/>
        <a:p>
          <a:pPr algn="l"/>
          <a:endParaRPr lang="en-US" sz="2000"/>
        </a:p>
      </dgm:t>
    </dgm:pt>
    <dgm:pt modelId="{9F35A57D-C5FB-4EAB-9C2D-754E9016F174}">
      <dgm:prSet custT="1"/>
      <dgm:spPr/>
      <dgm:t>
        <a:bodyPr/>
        <a:lstStyle/>
        <a:p>
          <a:pPr algn="l" rtl="0"/>
          <a:r>
            <a:rPr lang="en-IN" sz="1400" smtClean="0"/>
            <a:t>Debug and Verify</a:t>
          </a:r>
          <a:endParaRPr lang="en-IN" sz="1400"/>
        </a:p>
      </dgm:t>
    </dgm:pt>
    <dgm:pt modelId="{1DCC1FA0-E862-447B-9A04-26D945DA9A9D}" type="parTrans" cxnId="{5C6A0C17-ABBE-4875-9F2F-EC23F3185F1F}">
      <dgm:prSet/>
      <dgm:spPr/>
      <dgm:t>
        <a:bodyPr/>
        <a:lstStyle/>
        <a:p>
          <a:pPr algn="l"/>
          <a:endParaRPr lang="en-US" sz="2000"/>
        </a:p>
      </dgm:t>
    </dgm:pt>
    <dgm:pt modelId="{BB1A4865-4E7F-46BA-BB33-7290D6C57EE7}" type="sibTrans" cxnId="{5C6A0C17-ABBE-4875-9F2F-EC23F3185F1F}">
      <dgm:prSet/>
      <dgm:spPr/>
      <dgm:t>
        <a:bodyPr/>
        <a:lstStyle/>
        <a:p>
          <a:pPr algn="l"/>
          <a:endParaRPr lang="en-US" sz="2000"/>
        </a:p>
      </dgm:t>
    </dgm:pt>
    <dgm:pt modelId="{D57091CE-BA5E-4C04-BDA5-41A462A6DABC}">
      <dgm:prSet custT="1"/>
      <dgm:spPr/>
      <dgm:t>
        <a:bodyPr/>
        <a:lstStyle/>
        <a:p>
          <a:pPr algn="l" rtl="0"/>
          <a:r>
            <a:rPr lang="en-IN" sz="1400" smtClean="0"/>
            <a:t>Pipeline the data path and the controller</a:t>
          </a:r>
          <a:endParaRPr lang="en-IN" sz="1400"/>
        </a:p>
      </dgm:t>
    </dgm:pt>
    <dgm:pt modelId="{46133B6D-AE26-4CC7-9104-422EF7953025}" type="parTrans" cxnId="{E86760B3-99A8-4882-867A-8020093077E3}">
      <dgm:prSet/>
      <dgm:spPr/>
      <dgm:t>
        <a:bodyPr/>
        <a:lstStyle/>
        <a:p>
          <a:pPr algn="l"/>
          <a:endParaRPr lang="en-US" sz="2000"/>
        </a:p>
      </dgm:t>
    </dgm:pt>
    <dgm:pt modelId="{E3652892-B70C-49A5-9EBC-830B7BD571E5}" type="sibTrans" cxnId="{E86760B3-99A8-4882-867A-8020093077E3}">
      <dgm:prSet/>
      <dgm:spPr/>
      <dgm:t>
        <a:bodyPr/>
        <a:lstStyle/>
        <a:p>
          <a:pPr algn="l"/>
          <a:endParaRPr lang="en-US" sz="2000"/>
        </a:p>
      </dgm:t>
    </dgm:pt>
    <dgm:pt modelId="{A5D375B7-D53A-4023-92B4-C46FF979B7FB}">
      <dgm:prSet custT="1"/>
      <dgm:spPr/>
      <dgm:t>
        <a:bodyPr/>
        <a:lstStyle/>
        <a:p>
          <a:pPr algn="l" rtl="0"/>
          <a:r>
            <a:rPr lang="en-IN" sz="1400" dirty="0" smtClean="0"/>
            <a:t>Design Hazard Unit</a:t>
          </a:r>
          <a:endParaRPr lang="en-IN" sz="1400" dirty="0"/>
        </a:p>
      </dgm:t>
    </dgm:pt>
    <dgm:pt modelId="{8372B81D-761F-4EE8-8332-D409DF1E540E}" type="parTrans" cxnId="{14BA0D4A-6D2C-45F1-AD67-82C064587BA6}">
      <dgm:prSet/>
      <dgm:spPr/>
      <dgm:t>
        <a:bodyPr/>
        <a:lstStyle/>
        <a:p>
          <a:pPr algn="l"/>
          <a:endParaRPr lang="en-US" sz="2000"/>
        </a:p>
      </dgm:t>
    </dgm:pt>
    <dgm:pt modelId="{3A118F7E-C81B-4728-A479-1F401B105EC2}" type="sibTrans" cxnId="{14BA0D4A-6D2C-45F1-AD67-82C064587BA6}">
      <dgm:prSet/>
      <dgm:spPr/>
      <dgm:t>
        <a:bodyPr/>
        <a:lstStyle/>
        <a:p>
          <a:pPr algn="l"/>
          <a:endParaRPr lang="en-US" sz="2000"/>
        </a:p>
      </dgm:t>
    </dgm:pt>
    <dgm:pt modelId="{A475700C-FA6B-440D-BD64-311CAE85EF0A}">
      <dgm:prSet custT="1"/>
      <dgm:spPr/>
      <dgm:t>
        <a:bodyPr/>
        <a:lstStyle/>
        <a:p>
          <a:pPr algn="l" rtl="0"/>
          <a:r>
            <a:rPr lang="en-IN" sz="1400" smtClean="0"/>
            <a:t>Debug and verify</a:t>
          </a:r>
          <a:endParaRPr lang="en-IN" sz="1400"/>
        </a:p>
      </dgm:t>
    </dgm:pt>
    <dgm:pt modelId="{A7FABDDA-0DC8-4332-8BBE-B2072E3FFDBF}" type="parTrans" cxnId="{B6F05587-0309-4717-8F48-279273E6727F}">
      <dgm:prSet/>
      <dgm:spPr/>
      <dgm:t>
        <a:bodyPr/>
        <a:lstStyle/>
        <a:p>
          <a:pPr algn="l"/>
          <a:endParaRPr lang="en-US" sz="2000"/>
        </a:p>
      </dgm:t>
    </dgm:pt>
    <dgm:pt modelId="{B8EB8ABE-7404-4279-B32F-40E5C01AE5A8}" type="sibTrans" cxnId="{B6F05587-0309-4717-8F48-279273E6727F}">
      <dgm:prSet/>
      <dgm:spPr/>
      <dgm:t>
        <a:bodyPr/>
        <a:lstStyle/>
        <a:p>
          <a:pPr algn="l"/>
          <a:endParaRPr lang="en-US" sz="2000"/>
        </a:p>
      </dgm:t>
    </dgm:pt>
    <dgm:pt modelId="{6C26E47B-264E-4084-871E-1D000C291A61}" type="pres">
      <dgm:prSet presAssocID="{D713B1C5-EC99-4B49-85E2-C3C63F175E9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5169AB-7F1F-4E56-9F7B-5536E8CA075A}" type="pres">
      <dgm:prSet presAssocID="{A475700C-FA6B-440D-BD64-311CAE85EF0A}" presName="boxAndChildren" presStyleCnt="0"/>
      <dgm:spPr/>
    </dgm:pt>
    <dgm:pt modelId="{06931A32-3455-40FE-846E-0D9923FDEB21}" type="pres">
      <dgm:prSet presAssocID="{A475700C-FA6B-440D-BD64-311CAE85EF0A}" presName="parentTextBox" presStyleLbl="node1" presStyleIdx="0" presStyleCnt="8"/>
      <dgm:spPr/>
      <dgm:t>
        <a:bodyPr/>
        <a:lstStyle/>
        <a:p>
          <a:endParaRPr lang="en-US"/>
        </a:p>
      </dgm:t>
    </dgm:pt>
    <dgm:pt modelId="{2615D547-D9CF-4E30-AF28-E50FCF5E4579}" type="pres">
      <dgm:prSet presAssocID="{3A118F7E-C81B-4728-A479-1F401B105EC2}" presName="sp" presStyleCnt="0"/>
      <dgm:spPr/>
    </dgm:pt>
    <dgm:pt modelId="{56073156-4A2E-4A09-BBDE-C5DAA4873635}" type="pres">
      <dgm:prSet presAssocID="{A5D375B7-D53A-4023-92B4-C46FF979B7FB}" presName="arrowAndChildren" presStyleCnt="0"/>
      <dgm:spPr/>
    </dgm:pt>
    <dgm:pt modelId="{70F4BA7D-DA7D-46B9-B691-5980C4CFAA19}" type="pres">
      <dgm:prSet presAssocID="{A5D375B7-D53A-4023-92B4-C46FF979B7FB}" presName="parentTextArrow" presStyleLbl="node1" presStyleIdx="1" presStyleCnt="8"/>
      <dgm:spPr/>
      <dgm:t>
        <a:bodyPr/>
        <a:lstStyle/>
        <a:p>
          <a:endParaRPr lang="en-US"/>
        </a:p>
      </dgm:t>
    </dgm:pt>
    <dgm:pt modelId="{742250D2-FF57-45B5-BCE4-E940A2984BB7}" type="pres">
      <dgm:prSet presAssocID="{E3652892-B70C-49A5-9EBC-830B7BD571E5}" presName="sp" presStyleCnt="0"/>
      <dgm:spPr/>
    </dgm:pt>
    <dgm:pt modelId="{10E60D11-668D-4D2A-9E6D-58F8133FCDEE}" type="pres">
      <dgm:prSet presAssocID="{D57091CE-BA5E-4C04-BDA5-41A462A6DABC}" presName="arrowAndChildren" presStyleCnt="0"/>
      <dgm:spPr/>
    </dgm:pt>
    <dgm:pt modelId="{F79A239D-AEA4-428A-A628-E39088F7F4E4}" type="pres">
      <dgm:prSet presAssocID="{D57091CE-BA5E-4C04-BDA5-41A462A6DABC}" presName="parentTextArrow" presStyleLbl="node1" presStyleIdx="2" presStyleCnt="8"/>
      <dgm:spPr/>
      <dgm:t>
        <a:bodyPr/>
        <a:lstStyle/>
        <a:p>
          <a:endParaRPr lang="en-US"/>
        </a:p>
      </dgm:t>
    </dgm:pt>
    <dgm:pt modelId="{913C936D-AFB6-46DB-A0D8-6CE7D8F49108}" type="pres">
      <dgm:prSet presAssocID="{BB1A4865-4E7F-46BA-BB33-7290D6C57EE7}" presName="sp" presStyleCnt="0"/>
      <dgm:spPr/>
    </dgm:pt>
    <dgm:pt modelId="{341B62A1-2748-4440-BC8E-321DC95D10F6}" type="pres">
      <dgm:prSet presAssocID="{9F35A57D-C5FB-4EAB-9C2D-754E9016F174}" presName="arrowAndChildren" presStyleCnt="0"/>
      <dgm:spPr/>
    </dgm:pt>
    <dgm:pt modelId="{9C6E535B-03C6-4FD8-865A-002DBC6F4A18}" type="pres">
      <dgm:prSet presAssocID="{9F35A57D-C5FB-4EAB-9C2D-754E9016F174}" presName="parentTextArrow" presStyleLbl="node1" presStyleIdx="3" presStyleCnt="8"/>
      <dgm:spPr/>
      <dgm:t>
        <a:bodyPr/>
        <a:lstStyle/>
        <a:p>
          <a:endParaRPr lang="en-US"/>
        </a:p>
      </dgm:t>
    </dgm:pt>
    <dgm:pt modelId="{026B72DA-BC20-40B6-B730-0C9FF93EB6B4}" type="pres">
      <dgm:prSet presAssocID="{F39FD277-5499-49DB-A835-758233A97F5A}" presName="sp" presStyleCnt="0"/>
      <dgm:spPr/>
    </dgm:pt>
    <dgm:pt modelId="{DCBF4ABA-464C-46C0-B00E-03A298CB99B3}" type="pres">
      <dgm:prSet presAssocID="{68D379C3-FD4A-4C29-8202-0D8053271C8A}" presName="arrowAndChildren" presStyleCnt="0"/>
      <dgm:spPr/>
    </dgm:pt>
    <dgm:pt modelId="{93A12A39-0083-4FCF-87F0-DB7ADCDFC039}" type="pres">
      <dgm:prSet presAssocID="{68D379C3-FD4A-4C29-8202-0D8053271C8A}" presName="parentTextArrow" presStyleLbl="node1" presStyleIdx="4" presStyleCnt="8"/>
      <dgm:spPr/>
      <dgm:t>
        <a:bodyPr/>
        <a:lstStyle/>
        <a:p>
          <a:endParaRPr lang="en-US"/>
        </a:p>
      </dgm:t>
    </dgm:pt>
    <dgm:pt modelId="{3D407875-FA05-4721-83EB-106BDA200F40}" type="pres">
      <dgm:prSet presAssocID="{A8A4DB83-C4FC-4E35-8E72-66412F97B9C5}" presName="sp" presStyleCnt="0"/>
      <dgm:spPr/>
    </dgm:pt>
    <dgm:pt modelId="{CB16E46E-D5EF-4F6C-850E-E7CAC137E8F0}" type="pres">
      <dgm:prSet presAssocID="{0330A484-8D09-46CC-9D57-2D450B760B1A}" presName="arrowAndChildren" presStyleCnt="0"/>
      <dgm:spPr/>
    </dgm:pt>
    <dgm:pt modelId="{4081FDE3-BE7B-4C26-9CAE-B0F01458D378}" type="pres">
      <dgm:prSet presAssocID="{0330A484-8D09-46CC-9D57-2D450B760B1A}" presName="parentTextArrow" presStyleLbl="node1" presStyleIdx="5" presStyleCnt="8"/>
      <dgm:spPr/>
      <dgm:t>
        <a:bodyPr/>
        <a:lstStyle/>
        <a:p>
          <a:endParaRPr lang="en-US"/>
        </a:p>
      </dgm:t>
    </dgm:pt>
    <dgm:pt modelId="{22043932-3621-4233-ABD9-B777BBE4E628}" type="pres">
      <dgm:prSet presAssocID="{0A579286-A9FC-4442-B950-030847EEA92B}" presName="sp" presStyleCnt="0"/>
      <dgm:spPr/>
    </dgm:pt>
    <dgm:pt modelId="{CA851A37-DCC2-49D5-BE37-58CCF55D986E}" type="pres">
      <dgm:prSet presAssocID="{909C94D6-E508-4AE0-8645-BC66D045C8C8}" presName="arrowAndChildren" presStyleCnt="0"/>
      <dgm:spPr/>
    </dgm:pt>
    <dgm:pt modelId="{B5369A81-36FB-408C-8C0B-DE627303FA65}" type="pres">
      <dgm:prSet presAssocID="{909C94D6-E508-4AE0-8645-BC66D045C8C8}" presName="parentTextArrow" presStyleLbl="node1" presStyleIdx="6" presStyleCnt="8"/>
      <dgm:spPr/>
      <dgm:t>
        <a:bodyPr/>
        <a:lstStyle/>
        <a:p>
          <a:endParaRPr lang="en-US"/>
        </a:p>
      </dgm:t>
    </dgm:pt>
    <dgm:pt modelId="{F5982111-79E8-4BCA-A7D3-7C94F0CB0D53}" type="pres">
      <dgm:prSet presAssocID="{55584D9C-C39B-4C5C-B34D-6E15B739937C}" presName="sp" presStyleCnt="0"/>
      <dgm:spPr/>
    </dgm:pt>
    <dgm:pt modelId="{E0919CAC-729F-4702-A93F-7EC576C70E0D}" type="pres">
      <dgm:prSet presAssocID="{C3A2B464-74AA-45F0-8934-8F2010665DBE}" presName="arrowAndChildren" presStyleCnt="0"/>
      <dgm:spPr/>
    </dgm:pt>
    <dgm:pt modelId="{35F42012-5B34-4D68-ADAC-30A77B6A05BA}" type="pres">
      <dgm:prSet presAssocID="{C3A2B464-74AA-45F0-8934-8F2010665DBE}" presName="parentTextArrow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893E9FE6-B999-4648-877C-704AACD1F7FB}" type="presOf" srcId="{A5D375B7-D53A-4023-92B4-C46FF979B7FB}" destId="{70F4BA7D-DA7D-46B9-B691-5980C4CFAA19}" srcOrd="0" destOrd="0" presId="urn:microsoft.com/office/officeart/2005/8/layout/process4"/>
    <dgm:cxn modelId="{14BA0D4A-6D2C-45F1-AD67-82C064587BA6}" srcId="{D713B1C5-EC99-4B49-85E2-C3C63F175E94}" destId="{A5D375B7-D53A-4023-92B4-C46FF979B7FB}" srcOrd="6" destOrd="0" parTransId="{8372B81D-761F-4EE8-8332-D409DF1E540E}" sibTransId="{3A118F7E-C81B-4728-A479-1F401B105EC2}"/>
    <dgm:cxn modelId="{B6F05587-0309-4717-8F48-279273E6727F}" srcId="{D713B1C5-EC99-4B49-85E2-C3C63F175E94}" destId="{A475700C-FA6B-440D-BD64-311CAE85EF0A}" srcOrd="7" destOrd="0" parTransId="{A7FABDDA-0DC8-4332-8BBE-B2072E3FFDBF}" sibTransId="{B8EB8ABE-7404-4279-B32F-40E5C01AE5A8}"/>
    <dgm:cxn modelId="{5C6A0C17-ABBE-4875-9F2F-EC23F3185F1F}" srcId="{D713B1C5-EC99-4B49-85E2-C3C63F175E94}" destId="{9F35A57D-C5FB-4EAB-9C2D-754E9016F174}" srcOrd="4" destOrd="0" parTransId="{1DCC1FA0-E862-447B-9A04-26D945DA9A9D}" sibTransId="{BB1A4865-4E7F-46BA-BB33-7290D6C57EE7}"/>
    <dgm:cxn modelId="{EE36255C-45EB-4E84-91DF-552AE232D0F5}" type="presOf" srcId="{909C94D6-E508-4AE0-8645-BC66D045C8C8}" destId="{B5369A81-36FB-408C-8C0B-DE627303FA65}" srcOrd="0" destOrd="0" presId="urn:microsoft.com/office/officeart/2005/8/layout/process4"/>
    <dgm:cxn modelId="{D0B28685-7F3B-42E7-872E-4900A86DBB61}" type="presOf" srcId="{68D379C3-FD4A-4C29-8202-0D8053271C8A}" destId="{93A12A39-0083-4FCF-87F0-DB7ADCDFC039}" srcOrd="0" destOrd="0" presId="urn:microsoft.com/office/officeart/2005/8/layout/process4"/>
    <dgm:cxn modelId="{E86760B3-99A8-4882-867A-8020093077E3}" srcId="{D713B1C5-EC99-4B49-85E2-C3C63F175E94}" destId="{D57091CE-BA5E-4C04-BDA5-41A462A6DABC}" srcOrd="5" destOrd="0" parTransId="{46133B6D-AE26-4CC7-9104-422EF7953025}" sibTransId="{E3652892-B70C-49A5-9EBC-830B7BD571E5}"/>
    <dgm:cxn modelId="{CFD15E32-CD34-401E-A3C5-2291C91986E8}" srcId="{D713B1C5-EC99-4B49-85E2-C3C63F175E94}" destId="{909C94D6-E508-4AE0-8645-BC66D045C8C8}" srcOrd="1" destOrd="0" parTransId="{1D8A32CF-C385-4707-8541-461E4C7E4A4B}" sibTransId="{0A579286-A9FC-4442-B950-030847EEA92B}"/>
    <dgm:cxn modelId="{4F57D140-7916-4944-A1C8-ADA1BE5A6E8C}" type="presOf" srcId="{0330A484-8D09-46CC-9D57-2D450B760B1A}" destId="{4081FDE3-BE7B-4C26-9CAE-B0F01458D378}" srcOrd="0" destOrd="0" presId="urn:microsoft.com/office/officeart/2005/8/layout/process4"/>
    <dgm:cxn modelId="{AB428F2D-DFB7-4EA1-9197-92F08668AF3D}" srcId="{D713B1C5-EC99-4B49-85E2-C3C63F175E94}" destId="{C3A2B464-74AA-45F0-8934-8F2010665DBE}" srcOrd="0" destOrd="0" parTransId="{C98D96E5-C063-4896-852C-018D7B09C1C4}" sibTransId="{55584D9C-C39B-4C5C-B34D-6E15B739937C}"/>
    <dgm:cxn modelId="{A0A62AFE-6BAD-4784-BEF2-785BA5AB1D5F}" type="presOf" srcId="{D713B1C5-EC99-4B49-85E2-C3C63F175E94}" destId="{6C26E47B-264E-4084-871E-1D000C291A61}" srcOrd="0" destOrd="0" presId="urn:microsoft.com/office/officeart/2005/8/layout/process4"/>
    <dgm:cxn modelId="{6B71344C-FFA6-4A26-9676-A2CE41B0F089}" srcId="{D713B1C5-EC99-4B49-85E2-C3C63F175E94}" destId="{68D379C3-FD4A-4C29-8202-0D8053271C8A}" srcOrd="3" destOrd="0" parTransId="{21C80A7A-E12E-46BA-8A77-E2DC2C536F99}" sibTransId="{F39FD277-5499-49DB-A835-758233A97F5A}"/>
    <dgm:cxn modelId="{DD60C46B-4D64-4821-B3B9-140C58BBD882}" type="presOf" srcId="{A475700C-FA6B-440D-BD64-311CAE85EF0A}" destId="{06931A32-3455-40FE-846E-0D9923FDEB21}" srcOrd="0" destOrd="0" presId="urn:microsoft.com/office/officeart/2005/8/layout/process4"/>
    <dgm:cxn modelId="{1A089DDF-ED43-469F-8524-5FECA54D3AF6}" type="presOf" srcId="{D57091CE-BA5E-4C04-BDA5-41A462A6DABC}" destId="{F79A239D-AEA4-428A-A628-E39088F7F4E4}" srcOrd="0" destOrd="0" presId="urn:microsoft.com/office/officeart/2005/8/layout/process4"/>
    <dgm:cxn modelId="{8EA867A9-A603-4B99-BA46-467183A3519F}" type="presOf" srcId="{9F35A57D-C5FB-4EAB-9C2D-754E9016F174}" destId="{9C6E535B-03C6-4FD8-865A-002DBC6F4A18}" srcOrd="0" destOrd="0" presId="urn:microsoft.com/office/officeart/2005/8/layout/process4"/>
    <dgm:cxn modelId="{88E6C5C6-1D6F-489B-85C3-CF0673E3439A}" type="presOf" srcId="{C3A2B464-74AA-45F0-8934-8F2010665DBE}" destId="{35F42012-5B34-4D68-ADAC-30A77B6A05BA}" srcOrd="0" destOrd="0" presId="urn:microsoft.com/office/officeart/2005/8/layout/process4"/>
    <dgm:cxn modelId="{3FBD35F1-557C-4EEF-AE67-3E08016334A9}" srcId="{D713B1C5-EC99-4B49-85E2-C3C63F175E94}" destId="{0330A484-8D09-46CC-9D57-2D450B760B1A}" srcOrd="2" destOrd="0" parTransId="{9DD598AB-529E-4140-BB19-34BA98C9BB32}" sibTransId="{A8A4DB83-C4FC-4E35-8E72-66412F97B9C5}"/>
    <dgm:cxn modelId="{6BA13DDD-83A6-41EE-922A-C1DC4C09D0A8}" type="presParOf" srcId="{6C26E47B-264E-4084-871E-1D000C291A61}" destId="{765169AB-7F1F-4E56-9F7B-5536E8CA075A}" srcOrd="0" destOrd="0" presId="urn:microsoft.com/office/officeart/2005/8/layout/process4"/>
    <dgm:cxn modelId="{0FB5575E-44CF-4A27-91A1-04AB9074A492}" type="presParOf" srcId="{765169AB-7F1F-4E56-9F7B-5536E8CA075A}" destId="{06931A32-3455-40FE-846E-0D9923FDEB21}" srcOrd="0" destOrd="0" presId="urn:microsoft.com/office/officeart/2005/8/layout/process4"/>
    <dgm:cxn modelId="{EFBA48B9-303D-43BD-9616-2A74B2B8F4A0}" type="presParOf" srcId="{6C26E47B-264E-4084-871E-1D000C291A61}" destId="{2615D547-D9CF-4E30-AF28-E50FCF5E4579}" srcOrd="1" destOrd="0" presId="urn:microsoft.com/office/officeart/2005/8/layout/process4"/>
    <dgm:cxn modelId="{823404B5-4884-469E-A779-C5199CADCF45}" type="presParOf" srcId="{6C26E47B-264E-4084-871E-1D000C291A61}" destId="{56073156-4A2E-4A09-BBDE-C5DAA4873635}" srcOrd="2" destOrd="0" presId="urn:microsoft.com/office/officeart/2005/8/layout/process4"/>
    <dgm:cxn modelId="{3ED1613A-F0D1-4FE8-91A0-E0B5DAB517AE}" type="presParOf" srcId="{56073156-4A2E-4A09-BBDE-C5DAA4873635}" destId="{70F4BA7D-DA7D-46B9-B691-5980C4CFAA19}" srcOrd="0" destOrd="0" presId="urn:microsoft.com/office/officeart/2005/8/layout/process4"/>
    <dgm:cxn modelId="{7B2382DF-E0AE-4F94-B947-5586386D7DA1}" type="presParOf" srcId="{6C26E47B-264E-4084-871E-1D000C291A61}" destId="{742250D2-FF57-45B5-BCE4-E940A2984BB7}" srcOrd="3" destOrd="0" presId="urn:microsoft.com/office/officeart/2005/8/layout/process4"/>
    <dgm:cxn modelId="{67D691AC-AB58-4444-826D-153A201CDF77}" type="presParOf" srcId="{6C26E47B-264E-4084-871E-1D000C291A61}" destId="{10E60D11-668D-4D2A-9E6D-58F8133FCDEE}" srcOrd="4" destOrd="0" presId="urn:microsoft.com/office/officeart/2005/8/layout/process4"/>
    <dgm:cxn modelId="{DA0C25EC-9582-4945-A3FB-9CF02F3AC458}" type="presParOf" srcId="{10E60D11-668D-4D2A-9E6D-58F8133FCDEE}" destId="{F79A239D-AEA4-428A-A628-E39088F7F4E4}" srcOrd="0" destOrd="0" presId="urn:microsoft.com/office/officeart/2005/8/layout/process4"/>
    <dgm:cxn modelId="{D4A28561-C5DB-41B7-BE92-542139ECD231}" type="presParOf" srcId="{6C26E47B-264E-4084-871E-1D000C291A61}" destId="{913C936D-AFB6-46DB-A0D8-6CE7D8F49108}" srcOrd="5" destOrd="0" presId="urn:microsoft.com/office/officeart/2005/8/layout/process4"/>
    <dgm:cxn modelId="{68D3C617-8FA2-408D-AEB2-868F625BE294}" type="presParOf" srcId="{6C26E47B-264E-4084-871E-1D000C291A61}" destId="{341B62A1-2748-4440-BC8E-321DC95D10F6}" srcOrd="6" destOrd="0" presId="urn:microsoft.com/office/officeart/2005/8/layout/process4"/>
    <dgm:cxn modelId="{0F974EF9-D2D2-40CD-AE85-6B332BD89666}" type="presParOf" srcId="{341B62A1-2748-4440-BC8E-321DC95D10F6}" destId="{9C6E535B-03C6-4FD8-865A-002DBC6F4A18}" srcOrd="0" destOrd="0" presId="urn:microsoft.com/office/officeart/2005/8/layout/process4"/>
    <dgm:cxn modelId="{DC88C282-0C9F-4727-8F5A-02BFCD46C5D9}" type="presParOf" srcId="{6C26E47B-264E-4084-871E-1D000C291A61}" destId="{026B72DA-BC20-40B6-B730-0C9FF93EB6B4}" srcOrd="7" destOrd="0" presId="urn:microsoft.com/office/officeart/2005/8/layout/process4"/>
    <dgm:cxn modelId="{10844505-2C73-455A-8FFF-266088D62D6A}" type="presParOf" srcId="{6C26E47B-264E-4084-871E-1D000C291A61}" destId="{DCBF4ABA-464C-46C0-B00E-03A298CB99B3}" srcOrd="8" destOrd="0" presId="urn:microsoft.com/office/officeart/2005/8/layout/process4"/>
    <dgm:cxn modelId="{2632005A-01DF-4FDB-ACB4-DBB458616602}" type="presParOf" srcId="{DCBF4ABA-464C-46C0-B00E-03A298CB99B3}" destId="{93A12A39-0083-4FCF-87F0-DB7ADCDFC039}" srcOrd="0" destOrd="0" presId="urn:microsoft.com/office/officeart/2005/8/layout/process4"/>
    <dgm:cxn modelId="{1F83AC37-12A7-49E4-9FED-0264CB338689}" type="presParOf" srcId="{6C26E47B-264E-4084-871E-1D000C291A61}" destId="{3D407875-FA05-4721-83EB-106BDA200F40}" srcOrd="9" destOrd="0" presId="urn:microsoft.com/office/officeart/2005/8/layout/process4"/>
    <dgm:cxn modelId="{1BB99A42-5BB8-4A3C-8CF0-8B0BBC1C4AA2}" type="presParOf" srcId="{6C26E47B-264E-4084-871E-1D000C291A61}" destId="{CB16E46E-D5EF-4F6C-850E-E7CAC137E8F0}" srcOrd="10" destOrd="0" presId="urn:microsoft.com/office/officeart/2005/8/layout/process4"/>
    <dgm:cxn modelId="{608AC815-B515-42EC-9B95-3B50A8EEFCDE}" type="presParOf" srcId="{CB16E46E-D5EF-4F6C-850E-E7CAC137E8F0}" destId="{4081FDE3-BE7B-4C26-9CAE-B0F01458D378}" srcOrd="0" destOrd="0" presId="urn:microsoft.com/office/officeart/2005/8/layout/process4"/>
    <dgm:cxn modelId="{39784CC9-25AF-43E8-82B3-0CDB052DBB43}" type="presParOf" srcId="{6C26E47B-264E-4084-871E-1D000C291A61}" destId="{22043932-3621-4233-ABD9-B777BBE4E628}" srcOrd="11" destOrd="0" presId="urn:microsoft.com/office/officeart/2005/8/layout/process4"/>
    <dgm:cxn modelId="{0FBF5AC1-1FDF-40DA-BCE1-B8E618BD78DF}" type="presParOf" srcId="{6C26E47B-264E-4084-871E-1D000C291A61}" destId="{CA851A37-DCC2-49D5-BE37-58CCF55D986E}" srcOrd="12" destOrd="0" presId="urn:microsoft.com/office/officeart/2005/8/layout/process4"/>
    <dgm:cxn modelId="{C60B4DEE-7E9A-43E7-95E4-989CB0D2C659}" type="presParOf" srcId="{CA851A37-DCC2-49D5-BE37-58CCF55D986E}" destId="{B5369A81-36FB-408C-8C0B-DE627303FA65}" srcOrd="0" destOrd="0" presId="urn:microsoft.com/office/officeart/2005/8/layout/process4"/>
    <dgm:cxn modelId="{E5E23B83-689D-4231-BF49-DCE12309E699}" type="presParOf" srcId="{6C26E47B-264E-4084-871E-1D000C291A61}" destId="{F5982111-79E8-4BCA-A7D3-7C94F0CB0D53}" srcOrd="13" destOrd="0" presId="urn:microsoft.com/office/officeart/2005/8/layout/process4"/>
    <dgm:cxn modelId="{8D38C4D4-5A08-4885-91BC-CC4B213520FC}" type="presParOf" srcId="{6C26E47B-264E-4084-871E-1D000C291A61}" destId="{E0919CAC-729F-4702-A93F-7EC576C70E0D}" srcOrd="14" destOrd="0" presId="urn:microsoft.com/office/officeart/2005/8/layout/process4"/>
    <dgm:cxn modelId="{4CA758A5-7741-40DE-94EE-85F9B8D6572F}" type="presParOf" srcId="{E0919CAC-729F-4702-A93F-7EC576C70E0D}" destId="{35F42012-5B34-4D68-ADAC-30A77B6A05B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48086E-2CFF-4151-8FD6-F4AF626672CC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4259F-15AE-4E11-A7C9-8690747A3961}">
      <dgm:prSet/>
      <dgm:spPr/>
      <dgm:t>
        <a:bodyPr/>
        <a:lstStyle/>
        <a:p>
          <a:pPr rtl="0"/>
          <a:r>
            <a:rPr lang="en-IN" dirty="0" smtClean="0"/>
            <a:t>Implement superscalar architecture</a:t>
          </a:r>
          <a:endParaRPr lang="en-IN" dirty="0"/>
        </a:p>
      </dgm:t>
    </dgm:pt>
    <dgm:pt modelId="{086179F2-1E91-4B6E-8FF6-0362BDEF1224}" type="parTrans" cxnId="{F71FD004-01AF-4134-B200-C089FF52988E}">
      <dgm:prSet/>
      <dgm:spPr/>
      <dgm:t>
        <a:bodyPr/>
        <a:lstStyle/>
        <a:p>
          <a:endParaRPr lang="en-US"/>
        </a:p>
      </dgm:t>
    </dgm:pt>
    <dgm:pt modelId="{92C37E07-5519-422E-BB92-1D8ECCB54908}" type="sibTrans" cxnId="{F71FD004-01AF-4134-B200-C089FF52988E}">
      <dgm:prSet/>
      <dgm:spPr/>
      <dgm:t>
        <a:bodyPr/>
        <a:lstStyle/>
        <a:p>
          <a:endParaRPr lang="en-US"/>
        </a:p>
      </dgm:t>
    </dgm:pt>
    <dgm:pt modelId="{9867E3D5-1E83-4263-A3B8-37D48526EA38}">
      <dgm:prSet/>
      <dgm:spPr/>
      <dgm:t>
        <a:bodyPr/>
        <a:lstStyle/>
        <a:p>
          <a:pPr rtl="0"/>
          <a:r>
            <a:rPr lang="en-IN" dirty="0" smtClean="0"/>
            <a:t>Cache memory</a:t>
          </a:r>
          <a:endParaRPr lang="en-IN" dirty="0"/>
        </a:p>
      </dgm:t>
    </dgm:pt>
    <dgm:pt modelId="{D331276F-9B02-4F6A-BD40-7E063C1B3E90}" type="parTrans" cxnId="{E85ECB08-2781-4A5B-A86A-72AD80129EB3}">
      <dgm:prSet/>
      <dgm:spPr/>
      <dgm:t>
        <a:bodyPr/>
        <a:lstStyle/>
        <a:p>
          <a:endParaRPr lang="en-US"/>
        </a:p>
      </dgm:t>
    </dgm:pt>
    <dgm:pt modelId="{EE9D3B2F-A177-4807-91BA-46E5A835240D}" type="sibTrans" cxnId="{E85ECB08-2781-4A5B-A86A-72AD80129EB3}">
      <dgm:prSet/>
      <dgm:spPr/>
      <dgm:t>
        <a:bodyPr/>
        <a:lstStyle/>
        <a:p>
          <a:endParaRPr lang="en-US"/>
        </a:p>
      </dgm:t>
    </dgm:pt>
    <dgm:pt modelId="{7924FB92-F122-44B2-8256-64C8E8432A3F}">
      <dgm:prSet/>
      <dgm:spPr/>
      <dgm:t>
        <a:bodyPr/>
        <a:lstStyle/>
        <a:p>
          <a:pPr rtl="0"/>
          <a:r>
            <a:rPr lang="en-IN" dirty="0" smtClean="0"/>
            <a:t>Branch Predictor</a:t>
          </a:r>
          <a:endParaRPr lang="en-IN" dirty="0"/>
        </a:p>
      </dgm:t>
    </dgm:pt>
    <dgm:pt modelId="{98E68377-6B59-4EC8-BD52-8B960C0991F2}" type="parTrans" cxnId="{A0619334-21A2-41A9-BBCE-1BD8642F3AF0}">
      <dgm:prSet/>
      <dgm:spPr/>
      <dgm:t>
        <a:bodyPr/>
        <a:lstStyle/>
        <a:p>
          <a:endParaRPr lang="en-US"/>
        </a:p>
      </dgm:t>
    </dgm:pt>
    <dgm:pt modelId="{5697EE16-D296-4DA0-9C87-1BD7DD3056D0}" type="sibTrans" cxnId="{A0619334-21A2-41A9-BBCE-1BD8642F3AF0}">
      <dgm:prSet/>
      <dgm:spPr/>
      <dgm:t>
        <a:bodyPr/>
        <a:lstStyle/>
        <a:p>
          <a:endParaRPr lang="en-US"/>
        </a:p>
      </dgm:t>
    </dgm:pt>
    <dgm:pt modelId="{28F47038-EF0D-4B3C-AB59-284E141891AD}">
      <dgm:prSet/>
      <dgm:spPr/>
      <dgm:t>
        <a:bodyPr/>
        <a:lstStyle/>
        <a:p>
          <a:pPr rtl="0"/>
          <a:r>
            <a:rPr lang="en-IN" dirty="0" smtClean="0"/>
            <a:t>More Pipeline stages</a:t>
          </a:r>
          <a:endParaRPr lang="en-IN" dirty="0"/>
        </a:p>
      </dgm:t>
    </dgm:pt>
    <dgm:pt modelId="{73392911-D2D5-4268-8E80-3FCC035D863C}" type="parTrans" cxnId="{57478BB8-EDA2-4E69-9A70-04D84CD25F4D}">
      <dgm:prSet/>
      <dgm:spPr/>
      <dgm:t>
        <a:bodyPr/>
        <a:lstStyle/>
        <a:p>
          <a:endParaRPr lang="en-US"/>
        </a:p>
      </dgm:t>
    </dgm:pt>
    <dgm:pt modelId="{D75920FA-C599-42EB-A5C6-DD006611B7E1}" type="sibTrans" cxnId="{57478BB8-EDA2-4E69-9A70-04D84CD25F4D}">
      <dgm:prSet/>
      <dgm:spPr/>
      <dgm:t>
        <a:bodyPr/>
        <a:lstStyle/>
        <a:p>
          <a:endParaRPr lang="en-US"/>
        </a:p>
      </dgm:t>
    </dgm:pt>
    <dgm:pt modelId="{0F865102-90CB-4CFF-8CDB-0379D9800921}" type="pres">
      <dgm:prSet presAssocID="{2B48086E-2CFF-4151-8FD6-F4AF626672CC}" presName="Name0" presStyleCnt="0">
        <dgm:presLayoutVars>
          <dgm:resizeHandles/>
        </dgm:presLayoutVars>
      </dgm:prSet>
      <dgm:spPr/>
    </dgm:pt>
    <dgm:pt modelId="{A6ACA6A7-FB5A-47A3-9720-A44F252C0A08}" type="pres">
      <dgm:prSet presAssocID="{28F47038-EF0D-4B3C-AB59-284E141891AD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DC2BA-923C-4230-96C5-5A9E9A8775AD}" type="pres">
      <dgm:prSet presAssocID="{D75920FA-C599-42EB-A5C6-DD006611B7E1}" presName="space" presStyleCnt="0"/>
      <dgm:spPr/>
    </dgm:pt>
    <dgm:pt modelId="{DFF73C2A-8680-4ED6-BEDB-59A0827BA262}" type="pres">
      <dgm:prSet presAssocID="{FD44259F-15AE-4E11-A7C9-8690747A3961}" presName="text" presStyleLbl="node1" presStyleIdx="1" presStyleCnt="4">
        <dgm:presLayoutVars>
          <dgm:bulletEnabled val="1"/>
        </dgm:presLayoutVars>
      </dgm:prSet>
      <dgm:spPr/>
    </dgm:pt>
    <dgm:pt modelId="{6F9E1319-DDA0-4A3B-BC0F-2914C8D0A5AA}" type="pres">
      <dgm:prSet presAssocID="{92C37E07-5519-422E-BB92-1D8ECCB54908}" presName="space" presStyleCnt="0"/>
      <dgm:spPr/>
    </dgm:pt>
    <dgm:pt modelId="{49EBBEF3-C25D-4072-A264-564436550C5E}" type="pres">
      <dgm:prSet presAssocID="{9867E3D5-1E83-4263-A3B8-37D48526EA38}" presName="text" presStyleLbl="node1" presStyleIdx="2" presStyleCnt="4">
        <dgm:presLayoutVars>
          <dgm:bulletEnabled val="1"/>
        </dgm:presLayoutVars>
      </dgm:prSet>
      <dgm:spPr/>
    </dgm:pt>
    <dgm:pt modelId="{41920F99-64C6-4788-BA4D-A28632582448}" type="pres">
      <dgm:prSet presAssocID="{EE9D3B2F-A177-4807-91BA-46E5A835240D}" presName="space" presStyleCnt="0"/>
      <dgm:spPr/>
    </dgm:pt>
    <dgm:pt modelId="{56423604-427C-44AD-87B0-F0868F6425B1}" type="pres">
      <dgm:prSet presAssocID="{7924FB92-F122-44B2-8256-64C8E8432A3F}" presName="text" presStyleLbl="node1" presStyleIdx="3" presStyleCnt="4">
        <dgm:presLayoutVars>
          <dgm:bulletEnabled val="1"/>
        </dgm:presLayoutVars>
      </dgm:prSet>
      <dgm:spPr/>
    </dgm:pt>
  </dgm:ptLst>
  <dgm:cxnLst>
    <dgm:cxn modelId="{351223FF-9D5E-4F52-A8B0-B7001E6B6273}" type="presOf" srcId="{2B48086E-2CFF-4151-8FD6-F4AF626672CC}" destId="{0F865102-90CB-4CFF-8CDB-0379D9800921}" srcOrd="0" destOrd="0" presId="urn:diagrams.loki3.com/VaryingWidthList"/>
    <dgm:cxn modelId="{FFDAAD8D-FD25-4236-8AF5-31EBCB74E0B6}" type="presOf" srcId="{9867E3D5-1E83-4263-A3B8-37D48526EA38}" destId="{49EBBEF3-C25D-4072-A264-564436550C5E}" srcOrd="0" destOrd="0" presId="urn:diagrams.loki3.com/VaryingWidthList"/>
    <dgm:cxn modelId="{57478BB8-EDA2-4E69-9A70-04D84CD25F4D}" srcId="{2B48086E-2CFF-4151-8FD6-F4AF626672CC}" destId="{28F47038-EF0D-4B3C-AB59-284E141891AD}" srcOrd="0" destOrd="0" parTransId="{73392911-D2D5-4268-8E80-3FCC035D863C}" sibTransId="{D75920FA-C599-42EB-A5C6-DD006611B7E1}"/>
    <dgm:cxn modelId="{F12352F3-2613-4447-A9A4-1447BE61DF39}" type="presOf" srcId="{7924FB92-F122-44B2-8256-64C8E8432A3F}" destId="{56423604-427C-44AD-87B0-F0868F6425B1}" srcOrd="0" destOrd="0" presId="urn:diagrams.loki3.com/VaryingWidthList"/>
    <dgm:cxn modelId="{E85ECB08-2781-4A5B-A86A-72AD80129EB3}" srcId="{2B48086E-2CFF-4151-8FD6-F4AF626672CC}" destId="{9867E3D5-1E83-4263-A3B8-37D48526EA38}" srcOrd="2" destOrd="0" parTransId="{D331276F-9B02-4F6A-BD40-7E063C1B3E90}" sibTransId="{EE9D3B2F-A177-4807-91BA-46E5A835240D}"/>
    <dgm:cxn modelId="{A47767A8-F40E-42CA-8543-EB43CDAD19E3}" type="presOf" srcId="{FD44259F-15AE-4E11-A7C9-8690747A3961}" destId="{DFF73C2A-8680-4ED6-BEDB-59A0827BA262}" srcOrd="0" destOrd="0" presId="urn:diagrams.loki3.com/VaryingWidthList"/>
    <dgm:cxn modelId="{B1540744-9359-4489-9B6D-38BCC370FB29}" type="presOf" srcId="{28F47038-EF0D-4B3C-AB59-284E141891AD}" destId="{A6ACA6A7-FB5A-47A3-9720-A44F252C0A08}" srcOrd="0" destOrd="0" presId="urn:diagrams.loki3.com/VaryingWidthList"/>
    <dgm:cxn modelId="{F71FD004-01AF-4134-B200-C089FF52988E}" srcId="{2B48086E-2CFF-4151-8FD6-F4AF626672CC}" destId="{FD44259F-15AE-4E11-A7C9-8690747A3961}" srcOrd="1" destOrd="0" parTransId="{086179F2-1E91-4B6E-8FF6-0362BDEF1224}" sibTransId="{92C37E07-5519-422E-BB92-1D8ECCB54908}"/>
    <dgm:cxn modelId="{A0619334-21A2-41A9-BBCE-1BD8642F3AF0}" srcId="{2B48086E-2CFF-4151-8FD6-F4AF626672CC}" destId="{7924FB92-F122-44B2-8256-64C8E8432A3F}" srcOrd="3" destOrd="0" parTransId="{98E68377-6B59-4EC8-BD52-8B960C0991F2}" sibTransId="{5697EE16-D296-4DA0-9C87-1BD7DD3056D0}"/>
    <dgm:cxn modelId="{9112A9EA-28E5-4491-9F92-E1E12E9BD785}" type="presParOf" srcId="{0F865102-90CB-4CFF-8CDB-0379D9800921}" destId="{A6ACA6A7-FB5A-47A3-9720-A44F252C0A08}" srcOrd="0" destOrd="0" presId="urn:diagrams.loki3.com/VaryingWidthList"/>
    <dgm:cxn modelId="{3426FDA4-EAB6-4772-92D0-014A18731718}" type="presParOf" srcId="{0F865102-90CB-4CFF-8CDB-0379D9800921}" destId="{122DC2BA-923C-4230-96C5-5A9E9A8775AD}" srcOrd="1" destOrd="0" presId="urn:diagrams.loki3.com/VaryingWidthList"/>
    <dgm:cxn modelId="{2FAC793C-5FD6-47FA-A5D8-624D8CFB11F1}" type="presParOf" srcId="{0F865102-90CB-4CFF-8CDB-0379D9800921}" destId="{DFF73C2A-8680-4ED6-BEDB-59A0827BA262}" srcOrd="2" destOrd="0" presId="urn:diagrams.loki3.com/VaryingWidthList"/>
    <dgm:cxn modelId="{4C895B06-A840-4EE2-BD48-1E2F74C71332}" type="presParOf" srcId="{0F865102-90CB-4CFF-8CDB-0379D9800921}" destId="{6F9E1319-DDA0-4A3B-BC0F-2914C8D0A5AA}" srcOrd="3" destOrd="0" presId="urn:diagrams.loki3.com/VaryingWidthList"/>
    <dgm:cxn modelId="{4C22F582-89FC-49B1-85F8-AF9127919B76}" type="presParOf" srcId="{0F865102-90CB-4CFF-8CDB-0379D9800921}" destId="{49EBBEF3-C25D-4072-A264-564436550C5E}" srcOrd="4" destOrd="0" presId="urn:diagrams.loki3.com/VaryingWidthList"/>
    <dgm:cxn modelId="{04312FD6-0DD6-4AAE-BE7A-B6CDEBC301F4}" type="presParOf" srcId="{0F865102-90CB-4CFF-8CDB-0379D9800921}" destId="{41920F99-64C6-4788-BA4D-A28632582448}" srcOrd="5" destOrd="0" presId="urn:diagrams.loki3.com/VaryingWidthList"/>
    <dgm:cxn modelId="{9642EC0A-17BC-4415-AE95-5EBD1F7CFAEF}" type="presParOf" srcId="{0F865102-90CB-4CFF-8CDB-0379D9800921}" destId="{56423604-427C-44AD-87B0-F0868F6425B1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3957A-63EF-4622-B168-4657347C841D}">
      <dsp:nvSpPr>
        <dsp:cNvPr id="0" name=""/>
        <dsp:cNvSpPr/>
      </dsp:nvSpPr>
      <dsp:spPr>
        <a:xfrm>
          <a:off x="522203" y="1912"/>
          <a:ext cx="2034973" cy="12209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Open – source ISA </a:t>
          </a:r>
          <a:endParaRPr lang="en-IN" sz="1700" kern="1200" dirty="0"/>
        </a:p>
      </dsp:txBody>
      <dsp:txXfrm>
        <a:off x="557964" y="37673"/>
        <a:ext cx="1963451" cy="1149462"/>
      </dsp:txXfrm>
    </dsp:sp>
    <dsp:sp modelId="{B93AFD00-DCD1-47DF-BB96-6757095F8984}">
      <dsp:nvSpPr>
        <dsp:cNvPr id="0" name=""/>
        <dsp:cNvSpPr/>
      </dsp:nvSpPr>
      <dsp:spPr>
        <a:xfrm>
          <a:off x="2736254" y="360068"/>
          <a:ext cx="431414" cy="50467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736254" y="461003"/>
        <a:ext cx="301990" cy="302803"/>
      </dsp:txXfrm>
    </dsp:sp>
    <dsp:sp modelId="{925545BB-688A-41CC-9A94-2EE1C4E4EC5E}">
      <dsp:nvSpPr>
        <dsp:cNvPr id="0" name=""/>
        <dsp:cNvSpPr/>
      </dsp:nvSpPr>
      <dsp:spPr>
        <a:xfrm>
          <a:off x="3371166" y="1912"/>
          <a:ext cx="2034973" cy="12209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One for all</a:t>
          </a:r>
          <a:endParaRPr lang="en-IN" sz="1700" kern="1200" dirty="0"/>
        </a:p>
      </dsp:txBody>
      <dsp:txXfrm>
        <a:off x="3406927" y="37673"/>
        <a:ext cx="1963451" cy="1149462"/>
      </dsp:txXfrm>
    </dsp:sp>
    <dsp:sp modelId="{49356335-1E47-4B2C-AEE5-927EC591D754}">
      <dsp:nvSpPr>
        <dsp:cNvPr id="0" name=""/>
        <dsp:cNvSpPr/>
      </dsp:nvSpPr>
      <dsp:spPr>
        <a:xfrm rot="5400000">
          <a:off x="4172946" y="1365345"/>
          <a:ext cx="431414" cy="50467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4237252" y="1401974"/>
        <a:ext cx="302803" cy="301990"/>
      </dsp:txXfrm>
    </dsp:sp>
    <dsp:sp modelId="{BCB7BA4D-C671-4570-9F11-DE4D61C51A38}">
      <dsp:nvSpPr>
        <dsp:cNvPr id="0" name=""/>
        <dsp:cNvSpPr/>
      </dsp:nvSpPr>
      <dsp:spPr>
        <a:xfrm>
          <a:off x="3371166" y="2036886"/>
          <a:ext cx="2034973" cy="12209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Modular ISA</a:t>
          </a:r>
          <a:endParaRPr lang="en-IN" sz="1700" kern="1200" dirty="0"/>
        </a:p>
      </dsp:txBody>
      <dsp:txXfrm>
        <a:off x="3406927" y="2072647"/>
        <a:ext cx="1963451" cy="1149462"/>
      </dsp:txXfrm>
    </dsp:sp>
    <dsp:sp modelId="{14864E01-179F-43A7-AAE8-71ACDED2FD74}">
      <dsp:nvSpPr>
        <dsp:cNvPr id="0" name=""/>
        <dsp:cNvSpPr/>
      </dsp:nvSpPr>
      <dsp:spPr>
        <a:xfrm rot="10800000">
          <a:off x="2760674" y="2395041"/>
          <a:ext cx="431414" cy="50467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890098" y="2495976"/>
        <a:ext cx="301990" cy="302803"/>
      </dsp:txXfrm>
    </dsp:sp>
    <dsp:sp modelId="{2B5E44F0-5397-4914-8BB9-57F185B3DCE6}">
      <dsp:nvSpPr>
        <dsp:cNvPr id="0" name=""/>
        <dsp:cNvSpPr/>
      </dsp:nvSpPr>
      <dsp:spPr>
        <a:xfrm>
          <a:off x="522203" y="2036886"/>
          <a:ext cx="2034973" cy="12209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Incorporates lessons from previous decades of processor design</a:t>
          </a:r>
          <a:endParaRPr lang="en-IN" sz="1700" kern="1200" dirty="0"/>
        </a:p>
      </dsp:txBody>
      <dsp:txXfrm>
        <a:off x="557964" y="2072647"/>
        <a:ext cx="1963451" cy="1149462"/>
      </dsp:txXfrm>
    </dsp:sp>
    <dsp:sp modelId="{7666A7AB-21FC-465A-83A3-649E100D693C}">
      <dsp:nvSpPr>
        <dsp:cNvPr id="0" name=""/>
        <dsp:cNvSpPr/>
      </dsp:nvSpPr>
      <dsp:spPr>
        <a:xfrm rot="5400000">
          <a:off x="1323983" y="3400318"/>
          <a:ext cx="431414" cy="50467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1388289" y="3436947"/>
        <a:ext cx="302803" cy="301990"/>
      </dsp:txXfrm>
    </dsp:sp>
    <dsp:sp modelId="{32B00793-A9DF-4EA9-B13C-AEB5B89E6AB8}">
      <dsp:nvSpPr>
        <dsp:cNvPr id="0" name=""/>
        <dsp:cNvSpPr/>
      </dsp:nvSpPr>
      <dsp:spPr>
        <a:xfrm>
          <a:off x="522203" y="4071859"/>
          <a:ext cx="2034973" cy="12209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Optional extensions for 64 – bit and even 128 – bit</a:t>
          </a:r>
          <a:endParaRPr lang="en-IN" sz="1700" kern="1200" dirty="0"/>
        </a:p>
      </dsp:txBody>
      <dsp:txXfrm>
        <a:off x="557964" y="4107620"/>
        <a:ext cx="1963451" cy="1149462"/>
      </dsp:txXfrm>
    </dsp:sp>
    <dsp:sp modelId="{52F9D7FA-EC5D-4D58-86A6-3B3B161C79EC}">
      <dsp:nvSpPr>
        <dsp:cNvPr id="0" name=""/>
        <dsp:cNvSpPr/>
      </dsp:nvSpPr>
      <dsp:spPr>
        <a:xfrm>
          <a:off x="2736254" y="4430015"/>
          <a:ext cx="431414" cy="50467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736254" y="4530950"/>
        <a:ext cx="301990" cy="302803"/>
      </dsp:txXfrm>
    </dsp:sp>
    <dsp:sp modelId="{B9AEF99E-E7B6-4FA5-B477-7ADB44F6CC00}">
      <dsp:nvSpPr>
        <dsp:cNvPr id="0" name=""/>
        <dsp:cNvSpPr/>
      </dsp:nvSpPr>
      <dsp:spPr>
        <a:xfrm>
          <a:off x="3371166" y="4071859"/>
          <a:ext cx="2034973" cy="12209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Flexible and no forced implementations</a:t>
          </a:r>
          <a:endParaRPr lang="en-IN" sz="1700" kern="1200" dirty="0"/>
        </a:p>
      </dsp:txBody>
      <dsp:txXfrm>
        <a:off x="3406927" y="4107620"/>
        <a:ext cx="1963451" cy="1149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6D5CE-F2E4-4600-A944-C11C7A44CC61}">
      <dsp:nvSpPr>
        <dsp:cNvPr id="0" name=""/>
        <dsp:cNvSpPr/>
      </dsp:nvSpPr>
      <dsp:spPr>
        <a:xfrm>
          <a:off x="0" y="22102"/>
          <a:ext cx="10058399" cy="4791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Based on </a:t>
          </a:r>
          <a:r>
            <a:rPr lang="en-IN" sz="2100" b="1" kern="1200" dirty="0" smtClean="0"/>
            <a:t>RV32I Core</a:t>
          </a:r>
          <a:endParaRPr lang="en-IN" sz="2100" b="1" kern="1200" dirty="0"/>
        </a:p>
      </dsp:txBody>
      <dsp:txXfrm>
        <a:off x="23388" y="45490"/>
        <a:ext cx="10011623" cy="432338"/>
      </dsp:txXfrm>
    </dsp:sp>
    <dsp:sp modelId="{225D95DB-3586-47B2-B124-D5D55A87B1DA}">
      <dsp:nvSpPr>
        <dsp:cNvPr id="0" name=""/>
        <dsp:cNvSpPr/>
      </dsp:nvSpPr>
      <dsp:spPr>
        <a:xfrm>
          <a:off x="0" y="561697"/>
          <a:ext cx="10058399" cy="4791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Supports </a:t>
          </a:r>
          <a:r>
            <a:rPr lang="en-IN" sz="2100" b="1" kern="1200" dirty="0" smtClean="0"/>
            <a:t>27</a:t>
          </a:r>
          <a:r>
            <a:rPr lang="en-IN" sz="2100" kern="1200" dirty="0" smtClean="0"/>
            <a:t> instructions of the total </a:t>
          </a:r>
          <a:r>
            <a:rPr lang="en-IN" sz="2100" b="1" kern="1200" dirty="0" smtClean="0"/>
            <a:t>37 </a:t>
          </a:r>
          <a:r>
            <a:rPr lang="en-IN" sz="2100" kern="1200" dirty="0" smtClean="0"/>
            <a:t>instructions</a:t>
          </a:r>
          <a:endParaRPr lang="en-IN" sz="2100" kern="1200" dirty="0"/>
        </a:p>
      </dsp:txBody>
      <dsp:txXfrm>
        <a:off x="23388" y="585085"/>
        <a:ext cx="10011623" cy="432338"/>
      </dsp:txXfrm>
    </dsp:sp>
    <dsp:sp modelId="{13EA6307-2256-450F-A061-1DCECF5EEF10}">
      <dsp:nvSpPr>
        <dsp:cNvPr id="0" name=""/>
        <dsp:cNvSpPr/>
      </dsp:nvSpPr>
      <dsp:spPr>
        <a:xfrm>
          <a:off x="0" y="1101292"/>
          <a:ext cx="10058399" cy="4791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Basic Integer Processing (Add/Sub, Logical, Shift Operations)</a:t>
          </a:r>
          <a:endParaRPr lang="en-IN" sz="2100" kern="1200" dirty="0"/>
        </a:p>
      </dsp:txBody>
      <dsp:txXfrm>
        <a:off x="23388" y="1124680"/>
        <a:ext cx="10011623" cy="432338"/>
      </dsp:txXfrm>
    </dsp:sp>
    <dsp:sp modelId="{0451AE19-F07B-46DF-AB6F-3C73CB2DE62A}">
      <dsp:nvSpPr>
        <dsp:cNvPr id="0" name=""/>
        <dsp:cNvSpPr/>
      </dsp:nvSpPr>
      <dsp:spPr>
        <a:xfrm>
          <a:off x="0" y="1640887"/>
          <a:ext cx="10058399" cy="4791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err="1" smtClean="0"/>
            <a:t>Datapath</a:t>
          </a:r>
          <a:r>
            <a:rPr lang="en-IN" sz="2100" kern="1200" dirty="0" smtClean="0"/>
            <a:t> – Controller Design</a:t>
          </a:r>
          <a:endParaRPr lang="en-IN" sz="2100" kern="1200" dirty="0"/>
        </a:p>
      </dsp:txBody>
      <dsp:txXfrm>
        <a:off x="23388" y="1664275"/>
        <a:ext cx="10011623" cy="432338"/>
      </dsp:txXfrm>
    </dsp:sp>
    <dsp:sp modelId="{10B2E441-6A50-43BD-AD34-A33C690B6012}">
      <dsp:nvSpPr>
        <dsp:cNvPr id="0" name=""/>
        <dsp:cNvSpPr/>
      </dsp:nvSpPr>
      <dsp:spPr>
        <a:xfrm>
          <a:off x="0" y="2180482"/>
          <a:ext cx="10058399" cy="479114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shade val="99000"/>
                <a:satMod val="120000"/>
              </a:schemeClr>
            </a:gs>
            <a:gs pos="100000">
              <a:schemeClr val="accent5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5 – stage Pipeline design</a:t>
          </a:r>
          <a:endParaRPr lang="en-IN" sz="2100" kern="1200" dirty="0"/>
        </a:p>
      </dsp:txBody>
      <dsp:txXfrm>
        <a:off x="23388" y="2203870"/>
        <a:ext cx="10011623" cy="432338"/>
      </dsp:txXfrm>
    </dsp:sp>
    <dsp:sp modelId="{BA310649-94DD-470A-B78F-77DB5D3126B5}">
      <dsp:nvSpPr>
        <dsp:cNvPr id="0" name=""/>
        <dsp:cNvSpPr/>
      </dsp:nvSpPr>
      <dsp:spPr>
        <a:xfrm>
          <a:off x="0" y="2720077"/>
          <a:ext cx="10058399" cy="479114"/>
        </a:xfrm>
        <a:prstGeom prst="roundRect">
          <a:avLst/>
        </a:prstGeom>
        <a:gradFill rotWithShape="1">
          <a:gsLst>
            <a:gs pos="0">
              <a:schemeClr val="accent2">
                <a:shade val="85000"/>
                <a:satMod val="130000"/>
              </a:schemeClr>
            </a:gs>
            <a:gs pos="34000">
              <a:schemeClr val="accent2">
                <a:shade val="87000"/>
                <a:satMod val="125000"/>
              </a:schemeClr>
            </a:gs>
            <a:gs pos="70000">
              <a:schemeClr val="accent2">
                <a:tint val="100000"/>
                <a:shade val="90000"/>
                <a:satMod val="130000"/>
              </a:schemeClr>
            </a:gs>
            <a:gs pos="100000">
              <a:schemeClr val="accent2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/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 dirty="0" smtClean="0"/>
            <a:t>Complete Hazard Handling (Data Hazards and Control Hazards)</a:t>
          </a:r>
          <a:endParaRPr lang="en-IN" sz="2100" b="1" kern="1200" dirty="0"/>
        </a:p>
      </dsp:txBody>
      <dsp:txXfrm>
        <a:off x="23388" y="2743465"/>
        <a:ext cx="10011623" cy="432338"/>
      </dsp:txXfrm>
    </dsp:sp>
    <dsp:sp modelId="{762AAF16-6362-43C4-A203-E36D8F02F516}">
      <dsp:nvSpPr>
        <dsp:cNvPr id="0" name=""/>
        <dsp:cNvSpPr/>
      </dsp:nvSpPr>
      <dsp:spPr>
        <a:xfrm>
          <a:off x="0" y="3259673"/>
          <a:ext cx="10058399" cy="479114"/>
        </a:xfrm>
        <a:prstGeom prst="roundRect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/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Modular and highly extensible</a:t>
          </a:r>
          <a:endParaRPr lang="en-IN" sz="2100" kern="1200" dirty="0"/>
        </a:p>
      </dsp:txBody>
      <dsp:txXfrm>
        <a:off x="23388" y="3283061"/>
        <a:ext cx="10011623" cy="432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24377-B16D-4F76-80D9-2F4AAC10CDD1}">
      <dsp:nvSpPr>
        <dsp:cNvPr id="0" name=""/>
        <dsp:cNvSpPr/>
      </dsp:nvSpPr>
      <dsp:spPr>
        <a:xfrm>
          <a:off x="3786" y="37420"/>
          <a:ext cx="1344096" cy="134409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Main Decoder</a:t>
          </a:r>
          <a:endParaRPr lang="en-IN" sz="2000" kern="1200" dirty="0"/>
        </a:p>
      </dsp:txBody>
      <dsp:txXfrm>
        <a:off x="200624" y="234258"/>
        <a:ext cx="950420" cy="950420"/>
      </dsp:txXfrm>
    </dsp:sp>
    <dsp:sp modelId="{7F53E905-E0AC-465C-82B8-F2A62706248A}">
      <dsp:nvSpPr>
        <dsp:cNvPr id="0" name=""/>
        <dsp:cNvSpPr/>
      </dsp:nvSpPr>
      <dsp:spPr>
        <a:xfrm>
          <a:off x="286046" y="1490657"/>
          <a:ext cx="779576" cy="779576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89379" y="1788767"/>
        <a:ext cx="572910" cy="183356"/>
      </dsp:txXfrm>
    </dsp:sp>
    <dsp:sp modelId="{B1B71773-A4ED-4D1F-97A3-67DE3411CC81}">
      <dsp:nvSpPr>
        <dsp:cNvPr id="0" name=""/>
        <dsp:cNvSpPr/>
      </dsp:nvSpPr>
      <dsp:spPr>
        <a:xfrm>
          <a:off x="3786" y="2379374"/>
          <a:ext cx="1344096" cy="134409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ALU Decoder</a:t>
          </a:r>
          <a:endParaRPr lang="en-IN" sz="2000" kern="1200" dirty="0"/>
        </a:p>
      </dsp:txBody>
      <dsp:txXfrm>
        <a:off x="200624" y="2576212"/>
        <a:ext cx="950420" cy="950420"/>
      </dsp:txXfrm>
    </dsp:sp>
    <dsp:sp modelId="{6BBF81B6-26B9-48FD-A1CA-C0BC82B29B09}">
      <dsp:nvSpPr>
        <dsp:cNvPr id="0" name=""/>
        <dsp:cNvSpPr/>
      </dsp:nvSpPr>
      <dsp:spPr>
        <a:xfrm>
          <a:off x="1549497" y="1630443"/>
          <a:ext cx="427422" cy="5000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549497" y="1730444"/>
        <a:ext cx="299195" cy="300001"/>
      </dsp:txXfrm>
    </dsp:sp>
    <dsp:sp modelId="{629FA679-AB77-487E-9EC7-0DDED1C6B200}">
      <dsp:nvSpPr>
        <dsp:cNvPr id="0" name=""/>
        <dsp:cNvSpPr/>
      </dsp:nvSpPr>
      <dsp:spPr>
        <a:xfrm>
          <a:off x="2154340" y="536348"/>
          <a:ext cx="2688193" cy="268819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Control Unit</a:t>
          </a:r>
          <a:endParaRPr lang="en-IN" sz="4600" kern="1200" dirty="0"/>
        </a:p>
      </dsp:txBody>
      <dsp:txXfrm>
        <a:off x="2548017" y="930025"/>
        <a:ext cx="1900839" cy="1900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5DD8E-B07A-4E0D-9F18-08E56AF38620}">
      <dsp:nvSpPr>
        <dsp:cNvPr id="0" name=""/>
        <dsp:cNvSpPr/>
      </dsp:nvSpPr>
      <dsp:spPr>
        <a:xfrm>
          <a:off x="0" y="404311"/>
          <a:ext cx="3688080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236" tIns="395732" rIns="286236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For determining the type of instruction</a:t>
          </a:r>
          <a:endParaRPr lang="en-IN" sz="1900" kern="1200" dirty="0"/>
        </a:p>
      </dsp:txBody>
      <dsp:txXfrm>
        <a:off x="0" y="404311"/>
        <a:ext cx="3688080" cy="1047375"/>
      </dsp:txXfrm>
    </dsp:sp>
    <dsp:sp modelId="{41618BFA-4259-4180-8182-EAFAE7E80C9F}">
      <dsp:nvSpPr>
        <dsp:cNvPr id="0" name=""/>
        <dsp:cNvSpPr/>
      </dsp:nvSpPr>
      <dsp:spPr>
        <a:xfrm>
          <a:off x="184404" y="123871"/>
          <a:ext cx="258165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580" tIns="0" rIns="97580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Main Decoder </a:t>
          </a:r>
          <a:endParaRPr lang="en-IN" sz="1900" kern="1200" dirty="0"/>
        </a:p>
      </dsp:txBody>
      <dsp:txXfrm>
        <a:off x="211784" y="151251"/>
        <a:ext cx="2526896" cy="506120"/>
      </dsp:txXfrm>
    </dsp:sp>
    <dsp:sp modelId="{4D6A3973-366F-4DCE-922C-9ED432E4E293}">
      <dsp:nvSpPr>
        <dsp:cNvPr id="0" name=""/>
        <dsp:cNvSpPr/>
      </dsp:nvSpPr>
      <dsp:spPr>
        <a:xfrm>
          <a:off x="0" y="1834727"/>
          <a:ext cx="3688080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6236" tIns="395732" rIns="286236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 smtClean="0"/>
            <a:t>Determines the operation to be performed by the ALU</a:t>
          </a:r>
          <a:endParaRPr lang="en-IN" sz="1900" kern="1200" dirty="0"/>
        </a:p>
      </dsp:txBody>
      <dsp:txXfrm>
        <a:off x="0" y="1834727"/>
        <a:ext cx="3688080" cy="1047375"/>
      </dsp:txXfrm>
    </dsp:sp>
    <dsp:sp modelId="{15AAE9B9-855A-4F8A-8C53-F627611F899B}">
      <dsp:nvSpPr>
        <dsp:cNvPr id="0" name=""/>
        <dsp:cNvSpPr/>
      </dsp:nvSpPr>
      <dsp:spPr>
        <a:xfrm>
          <a:off x="184404" y="1554286"/>
          <a:ext cx="258165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580" tIns="0" rIns="97580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ALU Decoder</a:t>
          </a:r>
          <a:endParaRPr lang="en-IN" sz="1900" kern="1200" dirty="0"/>
        </a:p>
      </dsp:txBody>
      <dsp:txXfrm>
        <a:off x="211784" y="1581666"/>
        <a:ext cx="2526896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31A32-3455-40FE-846E-0D9923FDEB21}">
      <dsp:nvSpPr>
        <dsp:cNvPr id="0" name=""/>
        <dsp:cNvSpPr/>
      </dsp:nvSpPr>
      <dsp:spPr>
        <a:xfrm>
          <a:off x="0" y="3750874"/>
          <a:ext cx="10058399" cy="3516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/>
            <a:t>Debug and verify</a:t>
          </a:r>
          <a:endParaRPr lang="en-IN" sz="1400" kern="1200"/>
        </a:p>
      </dsp:txBody>
      <dsp:txXfrm>
        <a:off x="0" y="3750874"/>
        <a:ext cx="10058399" cy="351690"/>
      </dsp:txXfrm>
    </dsp:sp>
    <dsp:sp modelId="{70F4BA7D-DA7D-46B9-B691-5980C4CFAA19}">
      <dsp:nvSpPr>
        <dsp:cNvPr id="0" name=""/>
        <dsp:cNvSpPr/>
      </dsp:nvSpPr>
      <dsp:spPr>
        <a:xfrm rot="10800000">
          <a:off x="0" y="3215249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Design Hazard Unit</a:t>
          </a:r>
          <a:endParaRPr lang="en-IN" sz="1400" kern="1200" dirty="0"/>
        </a:p>
      </dsp:txBody>
      <dsp:txXfrm rot="10800000">
        <a:off x="0" y="3215249"/>
        <a:ext cx="10058399" cy="351461"/>
      </dsp:txXfrm>
    </dsp:sp>
    <dsp:sp modelId="{F79A239D-AEA4-428A-A628-E39088F7F4E4}">
      <dsp:nvSpPr>
        <dsp:cNvPr id="0" name=""/>
        <dsp:cNvSpPr/>
      </dsp:nvSpPr>
      <dsp:spPr>
        <a:xfrm rot="10800000">
          <a:off x="0" y="2679623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/>
            <a:t>Pipeline the data path and the controller</a:t>
          </a:r>
          <a:endParaRPr lang="en-IN" sz="1400" kern="1200"/>
        </a:p>
      </dsp:txBody>
      <dsp:txXfrm rot="10800000">
        <a:off x="0" y="2679623"/>
        <a:ext cx="10058399" cy="351461"/>
      </dsp:txXfrm>
    </dsp:sp>
    <dsp:sp modelId="{9C6E535B-03C6-4FD8-865A-002DBC6F4A18}">
      <dsp:nvSpPr>
        <dsp:cNvPr id="0" name=""/>
        <dsp:cNvSpPr/>
      </dsp:nvSpPr>
      <dsp:spPr>
        <a:xfrm rot="10800000">
          <a:off x="0" y="2143998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/>
            <a:t>Debug and Verify</a:t>
          </a:r>
          <a:endParaRPr lang="en-IN" sz="1400" kern="1200"/>
        </a:p>
      </dsp:txBody>
      <dsp:txXfrm rot="10800000">
        <a:off x="0" y="2143998"/>
        <a:ext cx="10058399" cy="351461"/>
      </dsp:txXfrm>
    </dsp:sp>
    <dsp:sp modelId="{93A12A39-0083-4FCF-87F0-DB7ADCDFC039}">
      <dsp:nvSpPr>
        <dsp:cNvPr id="0" name=""/>
        <dsp:cNvSpPr/>
      </dsp:nvSpPr>
      <dsp:spPr>
        <a:xfrm rot="10800000">
          <a:off x="0" y="1608373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Add branch and store instructions (MUX for PC)</a:t>
          </a:r>
          <a:endParaRPr lang="en-IN" sz="1400" kern="1200" dirty="0"/>
        </a:p>
      </dsp:txBody>
      <dsp:txXfrm rot="10800000">
        <a:off x="0" y="1608373"/>
        <a:ext cx="10058399" cy="351461"/>
      </dsp:txXfrm>
    </dsp:sp>
    <dsp:sp modelId="{4081FDE3-BE7B-4C26-9CAE-B0F01458D378}">
      <dsp:nvSpPr>
        <dsp:cNvPr id="0" name=""/>
        <dsp:cNvSpPr/>
      </dsp:nvSpPr>
      <dsp:spPr>
        <a:xfrm rot="10800000">
          <a:off x="0" y="1072748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Modify </a:t>
          </a:r>
          <a:r>
            <a:rPr lang="en-IN" sz="1400" kern="1200" dirty="0" err="1" smtClean="0"/>
            <a:t>datapath</a:t>
          </a:r>
          <a:r>
            <a:rPr lang="en-IN" sz="1400" kern="1200" dirty="0" smtClean="0"/>
            <a:t> and decoder to include R - type</a:t>
          </a:r>
          <a:endParaRPr lang="en-IN" sz="1400" kern="1200" dirty="0"/>
        </a:p>
      </dsp:txBody>
      <dsp:txXfrm rot="10800000">
        <a:off x="0" y="1072748"/>
        <a:ext cx="10058399" cy="351461"/>
      </dsp:txXfrm>
    </dsp:sp>
    <dsp:sp modelId="{B5369A81-36FB-408C-8C0B-DE627303FA65}">
      <dsp:nvSpPr>
        <dsp:cNvPr id="0" name=""/>
        <dsp:cNvSpPr/>
      </dsp:nvSpPr>
      <dsp:spPr>
        <a:xfrm rot="10800000">
          <a:off x="0" y="537122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Then Store Word Instruction</a:t>
          </a:r>
          <a:endParaRPr lang="en-IN" sz="1400" kern="1200" dirty="0"/>
        </a:p>
      </dsp:txBody>
      <dsp:txXfrm rot="10800000">
        <a:off x="0" y="537122"/>
        <a:ext cx="10058399" cy="351461"/>
      </dsp:txXfrm>
    </dsp:sp>
    <dsp:sp modelId="{35F42012-5B34-4D68-ADAC-30A77B6A05BA}">
      <dsp:nvSpPr>
        <dsp:cNvPr id="0" name=""/>
        <dsp:cNvSpPr/>
      </dsp:nvSpPr>
      <dsp:spPr>
        <a:xfrm rot="10800000">
          <a:off x="0" y="1497"/>
          <a:ext cx="10058399" cy="54090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Implement Load Word Instruction first</a:t>
          </a:r>
          <a:endParaRPr lang="en-IN" sz="1400" kern="1200" dirty="0"/>
        </a:p>
      </dsp:txBody>
      <dsp:txXfrm rot="10800000">
        <a:off x="0" y="1497"/>
        <a:ext cx="10058399" cy="3514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CA6A7-FB5A-47A3-9720-A44F252C0A08}">
      <dsp:nvSpPr>
        <dsp:cNvPr id="0" name=""/>
        <dsp:cNvSpPr/>
      </dsp:nvSpPr>
      <dsp:spPr>
        <a:xfrm>
          <a:off x="2059199" y="1882"/>
          <a:ext cx="5940000" cy="90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0" kern="1200" dirty="0" smtClean="0"/>
            <a:t>More Pipeline stages</a:t>
          </a:r>
          <a:endParaRPr lang="en-IN" sz="5000" kern="1200" dirty="0"/>
        </a:p>
      </dsp:txBody>
      <dsp:txXfrm>
        <a:off x="2059199" y="1882"/>
        <a:ext cx="5940000" cy="905331"/>
      </dsp:txXfrm>
    </dsp:sp>
    <dsp:sp modelId="{DFF73C2A-8680-4ED6-BEDB-59A0827BA262}">
      <dsp:nvSpPr>
        <dsp:cNvPr id="0" name=""/>
        <dsp:cNvSpPr/>
      </dsp:nvSpPr>
      <dsp:spPr>
        <a:xfrm>
          <a:off x="85443" y="952480"/>
          <a:ext cx="9887512" cy="90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0" kern="1200" dirty="0" smtClean="0"/>
            <a:t>Implement superscalar architecture</a:t>
          </a:r>
          <a:endParaRPr lang="en-IN" sz="5000" kern="1200" dirty="0"/>
        </a:p>
      </dsp:txBody>
      <dsp:txXfrm>
        <a:off x="85443" y="952480"/>
        <a:ext cx="9887512" cy="905331"/>
      </dsp:txXfrm>
    </dsp:sp>
    <dsp:sp modelId="{49EBBEF3-C25D-4072-A264-564436550C5E}">
      <dsp:nvSpPr>
        <dsp:cNvPr id="0" name=""/>
        <dsp:cNvSpPr/>
      </dsp:nvSpPr>
      <dsp:spPr>
        <a:xfrm>
          <a:off x="2876512" y="1903078"/>
          <a:ext cx="4305374" cy="90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0" kern="1200" dirty="0" smtClean="0"/>
            <a:t>Cache memory</a:t>
          </a:r>
          <a:endParaRPr lang="en-IN" sz="5000" kern="1200" dirty="0"/>
        </a:p>
      </dsp:txBody>
      <dsp:txXfrm>
        <a:off x="2876512" y="1903078"/>
        <a:ext cx="4305374" cy="905331"/>
      </dsp:txXfrm>
    </dsp:sp>
    <dsp:sp modelId="{56423604-427C-44AD-87B0-F0868F6425B1}">
      <dsp:nvSpPr>
        <dsp:cNvPr id="0" name=""/>
        <dsp:cNvSpPr/>
      </dsp:nvSpPr>
      <dsp:spPr>
        <a:xfrm>
          <a:off x="2660287" y="2853677"/>
          <a:ext cx="4737824" cy="905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127000" rIns="127000" bIns="1270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000" kern="1200" dirty="0" smtClean="0"/>
            <a:t>Branch Predictor</a:t>
          </a:r>
          <a:endParaRPr lang="en-IN" sz="5000" kern="1200" dirty="0"/>
        </a:p>
      </dsp:txBody>
      <dsp:txXfrm>
        <a:off x="2660287" y="2853677"/>
        <a:ext cx="4737824" cy="905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FDD3D-08A1-4B46-B74E-F9B82DB23D35}" type="datetimeFigureOut">
              <a:rPr lang="en-IN" smtClean="0"/>
              <a:t>04-03-2022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F71E7-D4D4-4FBD-B327-7104A631D1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42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036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Show controller unit </a:t>
            </a:r>
            <a:r>
              <a:rPr lang="en-IN" dirty="0" err="1" smtClean="0"/>
              <a:t>datapath</a:t>
            </a:r>
            <a:r>
              <a:rPr lang="en-IN" dirty="0" smtClean="0"/>
              <a:t> in system </a:t>
            </a:r>
            <a:r>
              <a:rPr lang="en-IN" dirty="0" err="1" smtClean="0"/>
              <a:t>verilog</a:t>
            </a:r>
            <a:r>
              <a:rPr lang="en-IN" dirty="0" smtClean="0"/>
              <a:t>. Explain it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594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Include logic and examples for data</a:t>
            </a:r>
            <a:r>
              <a:rPr lang="en-IN" baseline="0" dirty="0" smtClean="0"/>
              <a:t> hazards</a:t>
            </a:r>
            <a:r>
              <a:rPr lang="en-IN" baseline="0" dirty="0" smtClean="0"/>
              <a:t>.</a:t>
            </a:r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965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Include</a:t>
            </a:r>
            <a:r>
              <a:rPr lang="en-IN" baseline="0" dirty="0" smtClean="0"/>
              <a:t> </a:t>
            </a:r>
            <a:r>
              <a:rPr lang="en-IN" baseline="0" dirty="0" smtClean="0"/>
              <a:t>logic and examples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9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 smtClean="0"/>
              <a:t>And </a:t>
            </a:r>
            <a:r>
              <a:rPr lang="en-IN" baseline="0" dirty="0" smtClean="0"/>
              <a:t>then show this 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09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Include Max clock frequency, power consumption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54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Start-up ideas.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micro-power embedded devices to high-performance server-based cloud multiprocessors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Optional </a:t>
            </a:r>
            <a:r>
              <a:rPr lang="en-IN" baseline="0" dirty="0" smtClean="0"/>
              <a:t>extensions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No</a:t>
            </a:r>
            <a:r>
              <a:rPr lang="en-IN" baseline="0" dirty="0" smtClean="0"/>
              <a:t> need to have obsolete instructions to have legacy compatibility. x86</a:t>
            </a:r>
          </a:p>
          <a:p>
            <a:endParaRPr lang="en-IN" baseline="0" dirty="0" smtClean="0"/>
          </a:p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94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 smtClean="0"/>
              <a:t>Orange – </a:t>
            </a:r>
            <a:r>
              <a:rPr lang="en-IN" baseline="0" dirty="0" err="1" smtClean="0"/>
              <a:t>instr</a:t>
            </a:r>
            <a:r>
              <a:rPr lang="en-IN" baseline="0" dirty="0" smtClean="0"/>
              <a:t>, Black – </a:t>
            </a:r>
            <a:r>
              <a:rPr lang="en-IN" baseline="0" dirty="0" err="1" smtClean="0"/>
              <a:t>datapath</a:t>
            </a:r>
            <a:r>
              <a:rPr lang="en-IN" baseline="0" dirty="0" smtClean="0"/>
              <a:t>, Blue – control signal</a:t>
            </a:r>
          </a:p>
          <a:p>
            <a:r>
              <a:rPr lang="en-IN" baseline="0" dirty="0" smtClean="0"/>
              <a:t>Name the </a:t>
            </a:r>
            <a:r>
              <a:rPr lang="en-IN" baseline="0" smtClean="0"/>
              <a:t>5 stages</a:t>
            </a:r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74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Implemented 27 of the 37 instructions.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14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68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Add some features, easily do so</a:t>
            </a:r>
          </a:p>
          <a:p>
            <a:r>
              <a:rPr lang="en-IN" dirty="0" smtClean="0"/>
              <a:t>Can be</a:t>
            </a:r>
            <a:r>
              <a:rPr lang="en-IN" baseline="0" dirty="0" smtClean="0"/>
              <a:t> a core on a SOC Design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05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Explain how</a:t>
            </a:r>
            <a:r>
              <a:rPr lang="en-IN" baseline="0" dirty="0" smtClean="0"/>
              <a:t> it is designed </a:t>
            </a:r>
            <a:r>
              <a:rPr lang="en-IN" baseline="0" dirty="0" smtClean="0"/>
              <a:t>from load word</a:t>
            </a:r>
            <a:r>
              <a:rPr lang="en-IN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60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7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 smtClean="0"/>
              <a:t>new instruction -&gt; check if </a:t>
            </a:r>
            <a:r>
              <a:rPr lang="en-IN" baseline="0" dirty="0" err="1" smtClean="0"/>
              <a:t>datapath</a:t>
            </a:r>
            <a:r>
              <a:rPr lang="en-IN" baseline="0" dirty="0" smtClean="0"/>
              <a:t> already available. If not, add them.</a:t>
            </a:r>
          </a:p>
          <a:p>
            <a:r>
              <a:rPr lang="en-IN" baseline="0" dirty="0" smtClean="0"/>
              <a:t>Explain how pipeline is made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F71E7-D4D4-4FBD-B327-7104A631D10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66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Design of a 32 – bit RISC – V Core (RV32I)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Navinkumar K – ECE - B</a:t>
            </a:r>
          </a:p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19EC1067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bstract CPU design with glowing circuit board 681401 ...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0" t="168" r="13643" b="190"/>
          <a:stretch/>
        </p:blipFill>
        <p:spPr bwMode="auto">
          <a:xfrm>
            <a:off x="-23446" y="1"/>
            <a:ext cx="5184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Load Word First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/>
              <a:t>lw</a:t>
            </a:r>
            <a:r>
              <a:rPr lang="en-IN" dirty="0"/>
              <a:t> </a:t>
            </a:r>
            <a:r>
              <a:rPr lang="en-IN" dirty="0" smtClean="0"/>
              <a:t>x1, 2(x7) </a:t>
            </a:r>
          </a:p>
          <a:p>
            <a:r>
              <a:rPr lang="en-IN" dirty="0" smtClean="0"/>
              <a:t>[x7 </a:t>
            </a:r>
            <a:r>
              <a:rPr lang="en-IN" dirty="0"/>
              <a:t>+</a:t>
            </a:r>
            <a:r>
              <a:rPr lang="en-IN" dirty="0" smtClean="0"/>
              <a:t> 2] = x1</a:t>
            </a:r>
            <a:endParaRPr lang="en-IN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362738"/>
              </p:ext>
            </p:extLst>
          </p:nvPr>
        </p:nvGraphicFramePr>
        <p:xfrm>
          <a:off x="5475288" y="5121275"/>
          <a:ext cx="42894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Bitmap Image" r:id="rId4" imgW="4290120" imgH="594360" progId="Paint.Picture">
                  <p:embed/>
                </p:oleObj>
              </mc:Choice>
              <mc:Fallback>
                <p:oleObj name="Bitmap Image" r:id="rId4" imgW="4290120" imgH="59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75288" y="5121275"/>
                        <a:ext cx="428942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Placeholder 16"/>
          <p:cNvPicPr>
            <a:picLocks noGrp="1" noChangeAspect="1"/>
          </p:cNvPicPr>
          <p:nvPr>
            <p:ph type="pic"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44828" r="10589" b="24372"/>
          <a:stretch/>
        </p:blipFill>
        <p:spPr>
          <a:xfrm>
            <a:off x="581890" y="572654"/>
            <a:ext cx="10471634" cy="3498745"/>
          </a:xfrm>
        </p:spPr>
      </p:pic>
    </p:spTree>
    <p:extLst>
      <p:ext uri="{BB962C8B-B14F-4D97-AF65-F5344CB8AC3E}">
        <p14:creationId xmlns:p14="http://schemas.microsoft.com/office/powerpoint/2010/main" val="39720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0" t="45043" r="11818" b="24971"/>
          <a:stretch/>
        </p:blipFill>
        <p:spPr>
          <a:xfrm>
            <a:off x="1725074" y="711199"/>
            <a:ext cx="8857673" cy="323272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Store Word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 smtClean="0"/>
              <a:t>sw</a:t>
            </a:r>
            <a:r>
              <a:rPr lang="en-IN" dirty="0" smtClean="0"/>
              <a:t> x1, 9(x5)</a:t>
            </a:r>
          </a:p>
          <a:p>
            <a:r>
              <a:rPr lang="en-IN" dirty="0" smtClean="0"/>
              <a:t>x1 = [x5+9]</a:t>
            </a:r>
            <a:endParaRPr lang="en-IN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889308"/>
              </p:ext>
            </p:extLst>
          </p:nvPr>
        </p:nvGraphicFramePr>
        <p:xfrm>
          <a:off x="6293322" y="5354385"/>
          <a:ext cx="42894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Bitmap Image" r:id="rId4" imgW="4290120" imgH="548640" progId="Paint.Picture">
                  <p:embed/>
                </p:oleObj>
              </mc:Choice>
              <mc:Fallback>
                <p:oleObj name="Bitmap Image" r:id="rId4" imgW="4290120" imgH="548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3322" y="5354385"/>
                        <a:ext cx="4289425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02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 - type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and x1, x2, x3</a:t>
            </a:r>
            <a:endParaRPr lang="en-IN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1" b="10573"/>
          <a:stretch/>
        </p:blipFill>
        <p:spPr>
          <a:xfrm>
            <a:off x="129325" y="360218"/>
            <a:ext cx="11888562" cy="3980872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460101"/>
              </p:ext>
            </p:extLst>
          </p:nvPr>
        </p:nvGraphicFramePr>
        <p:xfrm>
          <a:off x="4230255" y="5162526"/>
          <a:ext cx="7502236" cy="7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Bitmap Image" r:id="rId5" imgW="8481240" imgH="861120" progId="Paint.Picture">
                  <p:embed/>
                </p:oleObj>
              </mc:Choice>
              <mc:Fallback>
                <p:oleObj name="Bitmap Image" r:id="rId5" imgW="8481240" imgH="861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0255" y="5162526"/>
                        <a:ext cx="7502236" cy="76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6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13" b="20505"/>
          <a:stretch/>
        </p:blipFill>
        <p:spPr>
          <a:xfrm>
            <a:off x="700929" y="1745673"/>
            <a:ext cx="10505608" cy="3463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5399" y="6396335"/>
            <a:ext cx="4456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+mj-lt"/>
              </a:rPr>
              <a:t>5 - stage Pipelined </a:t>
            </a:r>
            <a:r>
              <a:rPr lang="en-IN" sz="2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14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Control Unit </a:t>
            </a:r>
            <a:r>
              <a:rPr lang="en-IN" sz="3600" b="1" dirty="0" smtClean="0"/>
              <a:t>(Split into two modules)</a:t>
            </a:r>
            <a:endParaRPr lang="en-IN" sz="3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625804"/>
              </p:ext>
            </p:extLst>
          </p:nvPr>
        </p:nvGraphicFramePr>
        <p:xfrm>
          <a:off x="1280160" y="2175626"/>
          <a:ext cx="484632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54645973"/>
              </p:ext>
            </p:extLst>
          </p:nvPr>
        </p:nvGraphicFramePr>
        <p:xfrm>
          <a:off x="7196513" y="2553084"/>
          <a:ext cx="3688080" cy="300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771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Hazard Handling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2251" y="786383"/>
            <a:ext cx="6779090" cy="24186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505532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Occurs when an instruction depends on the results of the previous instruction which is not yet completed.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Data Hazards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 smtClean="0">
                <a:solidFill>
                  <a:schemeClr val="bg1"/>
                </a:solidFill>
              </a:rPr>
              <a:t>Forwarding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 smtClean="0">
                <a:solidFill>
                  <a:schemeClr val="bg1"/>
                </a:solidFill>
              </a:rPr>
              <a:t>Stalling ( for load word 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Control Hazards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 smtClean="0">
                <a:solidFill>
                  <a:schemeClr val="bg1"/>
                </a:solidFill>
              </a:rPr>
              <a:t>Flushing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73" y="4034649"/>
            <a:ext cx="6608568" cy="1866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5387" y="3333629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Data Hazard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045576" y="604812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1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Stalling for load word hazard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232" y="786383"/>
            <a:ext cx="5927725" cy="19856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Since the result of load instr. not available till the end of Memory Access Stage, we stall the next instructions by cycle.</a:t>
            </a:r>
          </a:p>
          <a:p>
            <a:r>
              <a:rPr lang="en-IN" dirty="0" smtClean="0"/>
              <a:t>When result appears in Write Back Stage, we forward it to the execution stage.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83" y="3667606"/>
            <a:ext cx="6348545" cy="20097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2073" y="3043050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Load word hazard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885613" y="592288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56" r="1539" b="1292"/>
          <a:stretch/>
        </p:blipFill>
        <p:spPr>
          <a:xfrm>
            <a:off x="794327" y="452582"/>
            <a:ext cx="10714182" cy="375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Control Hazards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We flush the following two instructions whenever the branch is taken</a:t>
            </a:r>
            <a:r>
              <a:rPr lang="en-IN" dirty="0" smtClean="0"/>
              <a:t>. Flush decode and execute stage.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4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steps summary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997363"/>
              </p:ext>
            </p:extLst>
          </p:nvPr>
        </p:nvGraphicFramePr>
        <p:xfrm>
          <a:off x="1097280" y="2108201"/>
          <a:ext cx="10058400" cy="4104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and Verification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Tools used: Intel </a:t>
            </a:r>
            <a:r>
              <a:rPr lang="en-IN" dirty="0" err="1"/>
              <a:t>Quartus</a:t>
            </a:r>
            <a:r>
              <a:rPr lang="en-IN" dirty="0"/>
              <a:t> Prime </a:t>
            </a:r>
            <a:r>
              <a:rPr lang="en-IN" dirty="0" err="1"/>
              <a:t>Lite</a:t>
            </a:r>
            <a:r>
              <a:rPr lang="en-IN" dirty="0"/>
              <a:t>, VS 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99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0427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Quick Intro and 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Proposed Microarchitecture and </a:t>
            </a:r>
            <a:r>
              <a:rPr lang="en-IN" sz="2200" dirty="0" smtClean="0"/>
              <a:t>RV32I ISA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Features of the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Design steps (System Verilog)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Simulation and Verification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Measuring the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Adding more features and Superscalar Architecture Proposal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 smtClean="0"/>
              <a:t>Conclusion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16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Performance Measurement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Critical path, max. frequency, Average CPI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453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29" y="290057"/>
            <a:ext cx="8817631" cy="6062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4400" y="6352574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+mj-lt"/>
              </a:rPr>
              <a:t>Critical Path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89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Performance Measurement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3" y="88759"/>
            <a:ext cx="5919787" cy="316183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01" y="3593554"/>
            <a:ext cx="3996776" cy="2492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87"/>
          <a:stretch/>
        </p:blipFill>
        <p:spPr>
          <a:xfrm>
            <a:off x="5053012" y="3001222"/>
            <a:ext cx="5513387" cy="37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Goals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093816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62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6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do we need RISC – V Architecture?</a:t>
            </a:r>
            <a:endParaRPr lang="en-IN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466199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3" y="3829031"/>
            <a:ext cx="2718603" cy="2718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748" y="3137701"/>
            <a:ext cx="273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Developed at UC, Berkeley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Microarchitecture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626524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Slightly based on MIPS16 Processor</a:t>
            </a:r>
          </a:p>
          <a:p>
            <a:pPr lvl="0"/>
            <a:r>
              <a:rPr lang="en-IN" b="1" dirty="0" smtClean="0"/>
              <a:t>References</a:t>
            </a:r>
            <a:r>
              <a:rPr lang="en-IN" b="1" dirty="0" smtClean="0"/>
              <a:t>: </a:t>
            </a:r>
            <a:r>
              <a:rPr lang="en-IN" sz="1800" dirty="0" smtClean="0"/>
              <a:t>Computer </a:t>
            </a:r>
            <a:r>
              <a:rPr lang="en-IN" sz="1800" dirty="0"/>
              <a:t>Organization and Design The Hardware Software Interface [RISC-V Edition], </a:t>
            </a:r>
            <a:r>
              <a:rPr lang="en-IN" sz="1800" i="1" dirty="0"/>
              <a:t>David A. Patterson, John L. Hennessy</a:t>
            </a:r>
            <a:endParaRPr lang="en-IN" sz="1800" dirty="0"/>
          </a:p>
          <a:p>
            <a:pPr lvl="0"/>
            <a:r>
              <a:rPr lang="en-IN" sz="1800" dirty="0"/>
              <a:t>Digital Design and Computer Architecture, RISC-V Edition, 1</a:t>
            </a:r>
            <a:r>
              <a:rPr lang="en-IN" sz="1800" baseline="30000" dirty="0"/>
              <a:t>st</a:t>
            </a:r>
            <a:r>
              <a:rPr lang="en-IN" sz="1800" dirty="0"/>
              <a:t> Edition, </a:t>
            </a:r>
            <a:r>
              <a:rPr lang="en-IN" sz="1800" i="1" dirty="0"/>
              <a:t>Sarah L. Harris, David Harris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286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8908" y="6396335"/>
            <a:ext cx="106434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Proposed Microarchitecture (diagram created using </a:t>
            </a:r>
            <a:r>
              <a:rPr lang="en-US" sz="2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Draw.io</a:t>
            </a:r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software)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2" t="12983" r="1625" b="15246"/>
          <a:stretch/>
        </p:blipFill>
        <p:spPr>
          <a:xfrm>
            <a:off x="1566485" y="101600"/>
            <a:ext cx="8966663" cy="62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3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50838" y="5144453"/>
            <a:ext cx="2961322" cy="74453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RV32I ISA</a:t>
            </a:r>
            <a:endParaRPr lang="en-IN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l="-126" t="-77" r="502" b="-19"/>
          <a:stretch/>
        </p:blipFill>
        <p:spPr>
          <a:xfrm>
            <a:off x="3312160" y="104112"/>
            <a:ext cx="6898640" cy="61985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6735" y="6334780"/>
            <a:ext cx="52331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Need this for decoder design!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22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Instructions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370936" y="6334780"/>
            <a:ext cx="76424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Immediate Extender unit uses this table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542" y="2155676"/>
            <a:ext cx="7773871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51388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37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Steps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System Verilog used as the HDL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9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639</Words>
  <Application>Microsoft Office PowerPoint</Application>
  <PresentationFormat>Widescreen</PresentationFormat>
  <Paragraphs>125</Paragraphs>
  <Slides>24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Franklin Gothic Book</vt:lpstr>
      <vt:lpstr>1_RetrospectVTI</vt:lpstr>
      <vt:lpstr>Bitmap Image</vt:lpstr>
      <vt:lpstr>Design of a 32 – bit RISC – V Core (RV32I)</vt:lpstr>
      <vt:lpstr>Overview</vt:lpstr>
      <vt:lpstr>Why do we need RISC – V Architecture?</vt:lpstr>
      <vt:lpstr>Proposed Microarchitecture</vt:lpstr>
      <vt:lpstr>PowerPoint Presentation</vt:lpstr>
      <vt:lpstr>RV32I ISA</vt:lpstr>
      <vt:lpstr>Types of Instructions</vt:lpstr>
      <vt:lpstr>Features</vt:lpstr>
      <vt:lpstr>Design Steps</vt:lpstr>
      <vt:lpstr>Load Word First</vt:lpstr>
      <vt:lpstr>Store Word</vt:lpstr>
      <vt:lpstr>R - type</vt:lpstr>
      <vt:lpstr>PowerPoint Presentation</vt:lpstr>
      <vt:lpstr>Control Unit (Split into two modules)</vt:lpstr>
      <vt:lpstr>Hazard Handling</vt:lpstr>
      <vt:lpstr>Stalling for load word hazard</vt:lpstr>
      <vt:lpstr>Control Hazards</vt:lpstr>
      <vt:lpstr>Design steps summary</vt:lpstr>
      <vt:lpstr>Simulation and Verification</vt:lpstr>
      <vt:lpstr>Performance Measurement</vt:lpstr>
      <vt:lpstr>PowerPoint Presentation</vt:lpstr>
      <vt:lpstr>Performance Measurement</vt:lpstr>
      <vt:lpstr>Future Goals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2022-02-27T13:26:16Z</dcterms:created>
  <dcterms:modified xsi:type="dcterms:W3CDTF">2022-03-04T02:17:21Z</dcterms:modified>
</cp:coreProperties>
</file>